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media/image56.png" ContentType="image/png"/>
  <Override PartName="/ppt/media/image55.png" ContentType="image/png"/>
  <Override PartName="/ppt/media/image54.png" ContentType="image/png"/>
  <Override PartName="/ppt/media/image53.png" ContentType="image/png"/>
  <Override PartName="/ppt/media/image52.png" ContentType="image/png"/>
  <Override PartName="/ppt/media/image51.png" ContentType="image/png"/>
  <Override PartName="/ppt/media/image50.png" ContentType="image/png"/>
  <Override PartName="/ppt/media/image46.png" ContentType="image/png"/>
  <Override PartName="/ppt/media/image45.png" ContentType="image/png"/>
  <Override PartName="/ppt/media/image44.png" ContentType="image/png"/>
  <Override PartName="/ppt/media/image43.png" ContentType="image/png"/>
  <Override PartName="/ppt/media/image42.png" ContentType="image/png"/>
  <Override PartName="/ppt/media/image41.png" ContentType="image/png"/>
  <Override PartName="/ppt/media/image40.png" ContentType="image/png"/>
  <Override PartName="/ppt/media/image30.png" ContentType="image/png"/>
  <Override PartName="/ppt/media/image39.png" ContentType="image/png"/>
  <Override PartName="/ppt/media/image9.png" ContentType="image/png"/>
  <Override PartName="/ppt/media/image86.png" ContentType="image/png"/>
  <Override PartName="/ppt/media/image13.png" ContentType="image/png"/>
  <Override PartName="/ppt/media/image1.png" ContentType="image/png"/>
  <Override PartName="/ppt/media/image38.png" ContentType="image/png"/>
  <Override PartName="/ppt/media/image8.png" ContentType="image/png"/>
  <Override PartName="/ppt/media/image85.png" ContentType="image/png"/>
  <Override PartName="/ppt/media/image49.png" ContentType="image/png"/>
  <Override PartName="/ppt/media/image12.png" ContentType="image/png"/>
  <Override PartName="/ppt/media/image37.png" ContentType="image/png"/>
  <Override PartName="/ppt/media/image7.png" ContentType="image/png"/>
  <Override PartName="/ppt/media/image19.png" ContentType="image/png"/>
  <Override PartName="/ppt/media/image84.png" ContentType="image/png"/>
  <Override PartName="/ppt/media/image48.png" ContentType="image/png"/>
  <Override PartName="/ppt/media/image11.png" ContentType="image/png"/>
  <Override PartName="/ppt/media/image36.png" ContentType="image/png"/>
  <Override PartName="/ppt/media/image6.png" ContentType="image/png"/>
  <Override PartName="/ppt/media/image18.png" ContentType="image/png"/>
  <Override PartName="/ppt/media/image83.png" ContentType="image/png"/>
  <Override PartName="/ppt/media/image29.png" ContentType="image/png"/>
  <Override PartName="/ppt/media/image94.png" ContentType="image/png"/>
  <Override PartName="/ppt/media/image47.png" ContentType="image/png"/>
  <Override PartName="/ppt/media/image10.png" ContentType="image/png"/>
  <Override PartName="/ppt/media/image35.png" ContentType="image/png"/>
  <Override PartName="/ppt/media/image65.png" ContentType="image/png"/>
  <Override PartName="/ppt/media/image66.png" ContentType="image/png"/>
  <Override PartName="/ppt/media/image67.png" ContentType="image/png"/>
  <Override PartName="/ppt/media/image68.png" ContentType="image/png"/>
  <Override PartName="/ppt/media/image31.png" ContentType="image/png"/>
  <Override PartName="/ppt/media/image70.png" ContentType="image/png"/>
  <Override PartName="/ppt/media/image69.png" ContentType="image/png"/>
  <Override PartName="/ppt/media/image32.png" ContentType="image/png"/>
  <Override PartName="/ppt/media/image71.png" ContentType="image/png"/>
  <Override PartName="/ppt/media/image72.png" ContentType="image/png"/>
  <Override PartName="/ppt/media/image73.png" ContentType="image/png"/>
  <Override PartName="/ppt/media/image74.png" ContentType="image/png"/>
  <Override PartName="/ppt/media/image64.png" ContentType="image/png"/>
  <Override PartName="/ppt/media/image99.png" ContentType="image/png"/>
  <Override PartName="/ppt/media/image62.png" ContentType="image/png"/>
  <Override PartName="/ppt/media/image87.png" ContentType="image/png"/>
  <Override PartName="/ppt/media/image75.png" ContentType="image/png"/>
  <Override PartName="/ppt/media/image63.png" ContentType="image/png"/>
  <Override PartName="/ppt/media/image98.png" ContentType="image/png"/>
  <Override PartName="/ppt/media/image61.png" ContentType="image/png"/>
  <Override PartName="/ppt/media/image97.png" ContentType="image/png"/>
  <Override PartName="/ppt/media/image60.png" ContentType="image/png"/>
  <Override PartName="/ppt/media/image96.png" ContentType="image/png"/>
  <Override PartName="/ppt/media/image23.png" ContentType="image/png"/>
  <Override PartName="/ppt/media/image95.png" ContentType="image/png"/>
  <Override PartName="/ppt/media/image89.png" ContentType="image/png"/>
  <Override PartName="/ppt/media/image77.png" ContentType="image/png"/>
  <Override PartName="/ppt/media/image88.png" ContentType="image/png"/>
  <Override PartName="/ppt/media/image76.png" ContentType="image/png"/>
  <Override PartName="/ppt/media/image79.png" ContentType="image/png"/>
  <Override PartName="/ppt/media/image78.png" ContentType="image/png"/>
  <Override PartName="/ppt/media/image22.png" ContentType="image/png"/>
  <Override PartName="/ppt/media/image59.png" ContentType="image/png"/>
  <Override PartName="/ppt/media/image21.png" ContentType="image/png"/>
  <Override PartName="/ppt/media/image58.png" ContentType="image/png"/>
  <Override PartName="/ppt/media/image20.png" ContentType="image/png"/>
  <Override PartName="/ppt/media/image57.png" ContentType="image/png"/>
  <Override PartName="/ppt/media/image24.png" ContentType="image/png"/>
  <Override PartName="/ppt/media/image90.png" ContentType="image/png"/>
  <Override PartName="/ppt/media/image25.png" ContentType="image/png"/>
  <Override PartName="/ppt/media/image2.png" ContentType="image/png"/>
  <Override PartName="/ppt/media/image14.png" ContentType="image/png"/>
  <Override PartName="/ppt/media/image28.png" ContentType="image/png"/>
  <Override PartName="/ppt/media/image93.png" ContentType="image/png"/>
  <Override PartName="/ppt/media/image91.png" ContentType="image/png"/>
  <Override PartName="/ppt/media/image26.png" ContentType="image/png"/>
  <Override PartName="/ppt/media/image80.png" ContentType="image/png"/>
  <Override PartName="/ppt/media/image15.png" ContentType="image/png"/>
  <Override PartName="/ppt/media/image3.png" ContentType="image/png"/>
  <Override PartName="/ppt/media/image33.png" ContentType="image/png"/>
  <Override PartName="/ppt/media/image92.png" ContentType="image/png"/>
  <Override PartName="/ppt/media/image27.png" ContentType="image/png"/>
  <Override PartName="/ppt/media/image16.png" ContentType="image/png"/>
  <Override PartName="/ppt/media/image81.png" ContentType="image/png"/>
  <Override PartName="/ppt/media/image4.png" ContentType="image/png"/>
  <Override PartName="/ppt/media/image34.png" ContentType="image/png"/>
  <Override PartName="/ppt/media/image17.png" ContentType="image/png"/>
  <Override PartName="/ppt/media/image82.png" ContentType="image/png"/>
  <Override PartName="/ppt/media/image5.png" ContentType="image/png"/>
  <Override PartName="/ppt/slides/slide1.xml" ContentType="application/vnd.openxmlformats-officedocument.presentationml.slide+xml"/>
  <Override PartName="/ppt/slides/_rels/slide11.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3.xml.rels" ContentType="application/vnd.openxmlformats-package.relationships+xml"/>
  <Override PartName="/ppt/slides/_rels/slide5.xml.rels" ContentType="application/vnd.openxmlformats-package.relationships+xml"/>
  <Override PartName="/ppt/slides/_rels/slide2.xml.rels" ContentType="application/vnd.openxmlformats-package.relationships+xml"/>
  <Override PartName="/ppt/slides/_rels/slide4.xml.rels" ContentType="application/vnd.openxmlformats-package.relationships+xml"/>
  <Override PartName="/ppt/slides/_rels/slide1.xml.rels" ContentType="application/vnd.openxmlformats-package.relationship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Lst>
  <p:sldSz cx="10080625" cy="567055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24" name="PlaceHolder 2"/>
          <p:cNvSpPr>
            <a:spLocks noGrp="1"/>
          </p:cNvSpPr>
          <p:nvPr>
            <p:ph type="body"/>
          </p:nvPr>
        </p:nvSpPr>
        <p:spPr>
          <a:xfrm>
            <a:off x="504000" y="1326600"/>
            <a:ext cx="9072000" cy="1568520"/>
          </a:xfrm>
          <a:prstGeom prst="rect">
            <a:avLst/>
          </a:prstGeom>
        </p:spPr>
        <p:txBody>
          <a:bodyPr lIns="0" rIns="0" tIns="0" bIns="0">
            <a:normAutofit/>
          </a:bodyPr>
          <a:p>
            <a:endParaRPr b="0" lang="en-CA" sz="3200" spc="-1" strike="noStrike">
              <a:latin typeface="Arial"/>
            </a:endParaRPr>
          </a:p>
        </p:txBody>
      </p:sp>
      <p:sp>
        <p:nvSpPr>
          <p:cNvPr id="25" name="PlaceHolder 3"/>
          <p:cNvSpPr>
            <a:spLocks noGrp="1"/>
          </p:cNvSpPr>
          <p:nvPr>
            <p:ph type="body"/>
          </p:nvPr>
        </p:nvSpPr>
        <p:spPr>
          <a:xfrm>
            <a:off x="504000" y="3044520"/>
            <a:ext cx="907200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27" name="PlaceHolder 2"/>
          <p:cNvSpPr>
            <a:spLocks noGrp="1"/>
          </p:cNvSpPr>
          <p:nvPr>
            <p:ph type="body"/>
          </p:nvPr>
        </p:nvSpPr>
        <p:spPr>
          <a:xfrm>
            <a:off x="504000" y="1326600"/>
            <a:ext cx="4426920" cy="1568520"/>
          </a:xfrm>
          <a:prstGeom prst="rect">
            <a:avLst/>
          </a:prstGeom>
        </p:spPr>
        <p:txBody>
          <a:bodyPr lIns="0" rIns="0" tIns="0" bIns="0">
            <a:normAutofit/>
          </a:bodyPr>
          <a:p>
            <a:endParaRPr b="0" lang="en-CA" sz="3200" spc="-1" strike="noStrike">
              <a:latin typeface="Arial"/>
            </a:endParaRPr>
          </a:p>
        </p:txBody>
      </p:sp>
      <p:sp>
        <p:nvSpPr>
          <p:cNvPr id="28" name="PlaceHolder 3"/>
          <p:cNvSpPr>
            <a:spLocks noGrp="1"/>
          </p:cNvSpPr>
          <p:nvPr>
            <p:ph type="body"/>
          </p:nvPr>
        </p:nvSpPr>
        <p:spPr>
          <a:xfrm>
            <a:off x="5152680" y="1326600"/>
            <a:ext cx="4426920" cy="1568520"/>
          </a:xfrm>
          <a:prstGeom prst="rect">
            <a:avLst/>
          </a:prstGeom>
        </p:spPr>
        <p:txBody>
          <a:bodyPr lIns="0" rIns="0" tIns="0" bIns="0">
            <a:normAutofit/>
          </a:bodyPr>
          <a:p>
            <a:endParaRPr b="0" lang="en-CA" sz="3200" spc="-1" strike="noStrike">
              <a:latin typeface="Arial"/>
            </a:endParaRPr>
          </a:p>
        </p:txBody>
      </p:sp>
      <p:sp>
        <p:nvSpPr>
          <p:cNvPr id="29" name="PlaceHolder 4"/>
          <p:cNvSpPr>
            <a:spLocks noGrp="1"/>
          </p:cNvSpPr>
          <p:nvPr>
            <p:ph type="body"/>
          </p:nvPr>
        </p:nvSpPr>
        <p:spPr>
          <a:xfrm>
            <a:off x="504000" y="3044520"/>
            <a:ext cx="4426920" cy="1568520"/>
          </a:xfrm>
          <a:prstGeom prst="rect">
            <a:avLst/>
          </a:prstGeom>
        </p:spPr>
        <p:txBody>
          <a:bodyPr lIns="0" rIns="0" tIns="0" bIns="0">
            <a:normAutofit/>
          </a:bodyPr>
          <a:p>
            <a:endParaRPr b="0" lang="en-CA" sz="3200" spc="-1" strike="noStrike">
              <a:latin typeface="Arial"/>
            </a:endParaRPr>
          </a:p>
        </p:txBody>
      </p:sp>
      <p:sp>
        <p:nvSpPr>
          <p:cNvPr id="30" name="PlaceHolder 5"/>
          <p:cNvSpPr>
            <a:spLocks noGrp="1"/>
          </p:cNvSpPr>
          <p:nvPr>
            <p:ph type="body"/>
          </p:nvPr>
        </p:nvSpPr>
        <p:spPr>
          <a:xfrm>
            <a:off x="5152680" y="3044520"/>
            <a:ext cx="442692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32" name="PlaceHolder 2"/>
          <p:cNvSpPr>
            <a:spLocks noGrp="1"/>
          </p:cNvSpPr>
          <p:nvPr>
            <p:ph type="body"/>
          </p:nvPr>
        </p:nvSpPr>
        <p:spPr>
          <a:xfrm>
            <a:off x="504000" y="1326600"/>
            <a:ext cx="2921040" cy="1568520"/>
          </a:xfrm>
          <a:prstGeom prst="rect">
            <a:avLst/>
          </a:prstGeom>
        </p:spPr>
        <p:txBody>
          <a:bodyPr lIns="0" rIns="0" tIns="0" bIns="0">
            <a:normAutofit/>
          </a:bodyPr>
          <a:p>
            <a:endParaRPr b="0" lang="en-CA" sz="3200" spc="-1" strike="noStrike">
              <a:latin typeface="Arial"/>
            </a:endParaRPr>
          </a:p>
        </p:txBody>
      </p:sp>
      <p:sp>
        <p:nvSpPr>
          <p:cNvPr id="33" name="PlaceHolder 3"/>
          <p:cNvSpPr>
            <a:spLocks noGrp="1"/>
          </p:cNvSpPr>
          <p:nvPr>
            <p:ph type="body"/>
          </p:nvPr>
        </p:nvSpPr>
        <p:spPr>
          <a:xfrm>
            <a:off x="3571560" y="1326600"/>
            <a:ext cx="2921040" cy="1568520"/>
          </a:xfrm>
          <a:prstGeom prst="rect">
            <a:avLst/>
          </a:prstGeom>
        </p:spPr>
        <p:txBody>
          <a:bodyPr lIns="0" rIns="0" tIns="0" bIns="0">
            <a:normAutofit/>
          </a:bodyPr>
          <a:p>
            <a:endParaRPr b="0" lang="en-CA" sz="3200" spc="-1" strike="noStrike">
              <a:latin typeface="Arial"/>
            </a:endParaRPr>
          </a:p>
        </p:txBody>
      </p:sp>
      <p:sp>
        <p:nvSpPr>
          <p:cNvPr id="34" name="PlaceHolder 4"/>
          <p:cNvSpPr>
            <a:spLocks noGrp="1"/>
          </p:cNvSpPr>
          <p:nvPr>
            <p:ph type="body"/>
          </p:nvPr>
        </p:nvSpPr>
        <p:spPr>
          <a:xfrm>
            <a:off x="6639120" y="1326600"/>
            <a:ext cx="2921040" cy="1568520"/>
          </a:xfrm>
          <a:prstGeom prst="rect">
            <a:avLst/>
          </a:prstGeom>
        </p:spPr>
        <p:txBody>
          <a:bodyPr lIns="0" rIns="0" tIns="0" bIns="0">
            <a:normAutofit/>
          </a:bodyPr>
          <a:p>
            <a:endParaRPr b="0" lang="en-CA" sz="3200" spc="-1" strike="noStrike">
              <a:latin typeface="Arial"/>
            </a:endParaRPr>
          </a:p>
        </p:txBody>
      </p:sp>
      <p:sp>
        <p:nvSpPr>
          <p:cNvPr id="35" name="PlaceHolder 5"/>
          <p:cNvSpPr>
            <a:spLocks noGrp="1"/>
          </p:cNvSpPr>
          <p:nvPr>
            <p:ph type="body"/>
          </p:nvPr>
        </p:nvSpPr>
        <p:spPr>
          <a:xfrm>
            <a:off x="504000" y="3044520"/>
            <a:ext cx="2921040" cy="1568520"/>
          </a:xfrm>
          <a:prstGeom prst="rect">
            <a:avLst/>
          </a:prstGeom>
        </p:spPr>
        <p:txBody>
          <a:bodyPr lIns="0" rIns="0" tIns="0" bIns="0">
            <a:normAutofit/>
          </a:bodyPr>
          <a:p>
            <a:endParaRPr b="0" lang="en-CA" sz="3200" spc="-1" strike="noStrike">
              <a:latin typeface="Arial"/>
            </a:endParaRPr>
          </a:p>
        </p:txBody>
      </p:sp>
      <p:sp>
        <p:nvSpPr>
          <p:cNvPr id="36" name="PlaceHolder 6"/>
          <p:cNvSpPr>
            <a:spLocks noGrp="1"/>
          </p:cNvSpPr>
          <p:nvPr>
            <p:ph type="body"/>
          </p:nvPr>
        </p:nvSpPr>
        <p:spPr>
          <a:xfrm>
            <a:off x="3571560" y="3044520"/>
            <a:ext cx="2921040" cy="1568520"/>
          </a:xfrm>
          <a:prstGeom prst="rect">
            <a:avLst/>
          </a:prstGeom>
        </p:spPr>
        <p:txBody>
          <a:bodyPr lIns="0" rIns="0" tIns="0" bIns="0">
            <a:normAutofit/>
          </a:bodyPr>
          <a:p>
            <a:endParaRPr b="0" lang="en-CA" sz="3200" spc="-1" strike="noStrike">
              <a:latin typeface="Arial"/>
            </a:endParaRPr>
          </a:p>
        </p:txBody>
      </p:sp>
      <p:sp>
        <p:nvSpPr>
          <p:cNvPr id="37" name="PlaceHolder 7"/>
          <p:cNvSpPr>
            <a:spLocks noGrp="1"/>
          </p:cNvSpPr>
          <p:nvPr>
            <p:ph type="body"/>
          </p:nvPr>
        </p:nvSpPr>
        <p:spPr>
          <a:xfrm>
            <a:off x="6639120" y="3044520"/>
            <a:ext cx="292104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41"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43" name="PlaceHolder 2"/>
          <p:cNvSpPr>
            <a:spLocks noGrp="1"/>
          </p:cNvSpPr>
          <p:nvPr>
            <p:ph type="body"/>
          </p:nvPr>
        </p:nvSpPr>
        <p:spPr>
          <a:xfrm>
            <a:off x="504000" y="1326600"/>
            <a:ext cx="9072000" cy="3288600"/>
          </a:xfrm>
          <a:prstGeom prst="rect">
            <a:avLst/>
          </a:prstGeom>
        </p:spPr>
        <p:txBody>
          <a:bodyPr lIns="0" rIns="0" tIns="0" bIns="0">
            <a:normAutofit/>
          </a:bodyPr>
          <a:p>
            <a:endParaRPr b="0" lang="en-CA"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45" name="PlaceHolder 2"/>
          <p:cNvSpPr>
            <a:spLocks noGrp="1"/>
          </p:cNvSpPr>
          <p:nvPr>
            <p:ph type="body"/>
          </p:nvPr>
        </p:nvSpPr>
        <p:spPr>
          <a:xfrm>
            <a:off x="504000" y="1326600"/>
            <a:ext cx="4426920" cy="3288600"/>
          </a:xfrm>
          <a:prstGeom prst="rect">
            <a:avLst/>
          </a:prstGeom>
        </p:spPr>
        <p:txBody>
          <a:bodyPr lIns="0" rIns="0" tIns="0" bIns="0">
            <a:normAutofit/>
          </a:bodyPr>
          <a:p>
            <a:endParaRPr b="0" lang="en-CA" sz="3200" spc="-1" strike="noStrike">
              <a:latin typeface="Arial"/>
            </a:endParaRPr>
          </a:p>
        </p:txBody>
      </p:sp>
      <p:sp>
        <p:nvSpPr>
          <p:cNvPr id="46" name="PlaceHolder 3"/>
          <p:cNvSpPr>
            <a:spLocks noGrp="1"/>
          </p:cNvSpPr>
          <p:nvPr>
            <p:ph type="body"/>
          </p:nvPr>
        </p:nvSpPr>
        <p:spPr>
          <a:xfrm>
            <a:off x="5152680" y="1326600"/>
            <a:ext cx="4426920" cy="3288600"/>
          </a:xfrm>
          <a:prstGeom prst="rect">
            <a:avLst/>
          </a:prstGeom>
        </p:spPr>
        <p:txBody>
          <a:bodyPr lIns="0" rIns="0" tIns="0" bIns="0">
            <a:normAutofit/>
          </a:bodyPr>
          <a:p>
            <a:endParaRPr b="0" lang="en-CA"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50" name="PlaceHolder 2"/>
          <p:cNvSpPr>
            <a:spLocks noGrp="1"/>
          </p:cNvSpPr>
          <p:nvPr>
            <p:ph type="body"/>
          </p:nvPr>
        </p:nvSpPr>
        <p:spPr>
          <a:xfrm>
            <a:off x="504000" y="1326600"/>
            <a:ext cx="4426920" cy="1568520"/>
          </a:xfrm>
          <a:prstGeom prst="rect">
            <a:avLst/>
          </a:prstGeom>
        </p:spPr>
        <p:txBody>
          <a:bodyPr lIns="0" rIns="0" tIns="0" bIns="0">
            <a:normAutofit/>
          </a:bodyPr>
          <a:p>
            <a:endParaRPr b="0" lang="en-CA" sz="3200" spc="-1" strike="noStrike">
              <a:latin typeface="Arial"/>
            </a:endParaRPr>
          </a:p>
        </p:txBody>
      </p:sp>
      <p:sp>
        <p:nvSpPr>
          <p:cNvPr id="51" name="PlaceHolder 3"/>
          <p:cNvSpPr>
            <a:spLocks noGrp="1"/>
          </p:cNvSpPr>
          <p:nvPr>
            <p:ph type="body"/>
          </p:nvPr>
        </p:nvSpPr>
        <p:spPr>
          <a:xfrm>
            <a:off x="5152680" y="1326600"/>
            <a:ext cx="4426920" cy="3288600"/>
          </a:xfrm>
          <a:prstGeom prst="rect">
            <a:avLst/>
          </a:prstGeom>
        </p:spPr>
        <p:txBody>
          <a:bodyPr lIns="0" rIns="0" tIns="0" bIns="0">
            <a:normAutofit/>
          </a:bodyPr>
          <a:p>
            <a:endParaRPr b="0" lang="en-CA" sz="3200" spc="-1" strike="noStrike">
              <a:latin typeface="Arial"/>
            </a:endParaRPr>
          </a:p>
        </p:txBody>
      </p:sp>
      <p:sp>
        <p:nvSpPr>
          <p:cNvPr id="52" name="PlaceHolder 4"/>
          <p:cNvSpPr>
            <a:spLocks noGrp="1"/>
          </p:cNvSpPr>
          <p:nvPr>
            <p:ph type="body"/>
          </p:nvPr>
        </p:nvSpPr>
        <p:spPr>
          <a:xfrm>
            <a:off x="504000" y="3044520"/>
            <a:ext cx="442692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3" name="PlaceHolder 2"/>
          <p:cNvSpPr>
            <a:spLocks noGrp="1"/>
          </p:cNvSpPr>
          <p:nvPr>
            <p:ph type="subTitle"/>
          </p:nvPr>
        </p:nvSpPr>
        <p:spPr>
          <a:xfrm>
            <a:off x="504000" y="1326600"/>
            <a:ext cx="9072000" cy="328860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54" name="PlaceHolder 2"/>
          <p:cNvSpPr>
            <a:spLocks noGrp="1"/>
          </p:cNvSpPr>
          <p:nvPr>
            <p:ph type="body"/>
          </p:nvPr>
        </p:nvSpPr>
        <p:spPr>
          <a:xfrm>
            <a:off x="504000" y="1326600"/>
            <a:ext cx="4426920" cy="3288600"/>
          </a:xfrm>
          <a:prstGeom prst="rect">
            <a:avLst/>
          </a:prstGeom>
        </p:spPr>
        <p:txBody>
          <a:bodyPr lIns="0" rIns="0" tIns="0" bIns="0">
            <a:normAutofit/>
          </a:bodyPr>
          <a:p>
            <a:endParaRPr b="0" lang="en-CA" sz="3200" spc="-1" strike="noStrike">
              <a:latin typeface="Arial"/>
            </a:endParaRPr>
          </a:p>
        </p:txBody>
      </p:sp>
      <p:sp>
        <p:nvSpPr>
          <p:cNvPr id="55" name="PlaceHolder 3"/>
          <p:cNvSpPr>
            <a:spLocks noGrp="1"/>
          </p:cNvSpPr>
          <p:nvPr>
            <p:ph type="body"/>
          </p:nvPr>
        </p:nvSpPr>
        <p:spPr>
          <a:xfrm>
            <a:off x="5152680" y="1326600"/>
            <a:ext cx="4426920" cy="1568520"/>
          </a:xfrm>
          <a:prstGeom prst="rect">
            <a:avLst/>
          </a:prstGeom>
        </p:spPr>
        <p:txBody>
          <a:bodyPr lIns="0" rIns="0" tIns="0" bIns="0">
            <a:normAutofit/>
          </a:bodyPr>
          <a:p>
            <a:endParaRPr b="0" lang="en-CA" sz="3200" spc="-1" strike="noStrike">
              <a:latin typeface="Arial"/>
            </a:endParaRPr>
          </a:p>
        </p:txBody>
      </p:sp>
      <p:sp>
        <p:nvSpPr>
          <p:cNvPr id="56" name="PlaceHolder 4"/>
          <p:cNvSpPr>
            <a:spLocks noGrp="1"/>
          </p:cNvSpPr>
          <p:nvPr>
            <p:ph type="body"/>
          </p:nvPr>
        </p:nvSpPr>
        <p:spPr>
          <a:xfrm>
            <a:off x="5152680" y="3044520"/>
            <a:ext cx="442692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58" name="PlaceHolder 2"/>
          <p:cNvSpPr>
            <a:spLocks noGrp="1"/>
          </p:cNvSpPr>
          <p:nvPr>
            <p:ph type="body"/>
          </p:nvPr>
        </p:nvSpPr>
        <p:spPr>
          <a:xfrm>
            <a:off x="504000" y="1326600"/>
            <a:ext cx="4426920" cy="1568520"/>
          </a:xfrm>
          <a:prstGeom prst="rect">
            <a:avLst/>
          </a:prstGeom>
        </p:spPr>
        <p:txBody>
          <a:bodyPr lIns="0" rIns="0" tIns="0" bIns="0">
            <a:normAutofit/>
          </a:bodyPr>
          <a:p>
            <a:endParaRPr b="0" lang="en-CA" sz="3200" spc="-1" strike="noStrike">
              <a:latin typeface="Arial"/>
            </a:endParaRPr>
          </a:p>
        </p:txBody>
      </p:sp>
      <p:sp>
        <p:nvSpPr>
          <p:cNvPr id="59" name="PlaceHolder 3"/>
          <p:cNvSpPr>
            <a:spLocks noGrp="1"/>
          </p:cNvSpPr>
          <p:nvPr>
            <p:ph type="body"/>
          </p:nvPr>
        </p:nvSpPr>
        <p:spPr>
          <a:xfrm>
            <a:off x="5152680" y="1326600"/>
            <a:ext cx="4426920" cy="1568520"/>
          </a:xfrm>
          <a:prstGeom prst="rect">
            <a:avLst/>
          </a:prstGeom>
        </p:spPr>
        <p:txBody>
          <a:bodyPr lIns="0" rIns="0" tIns="0" bIns="0">
            <a:normAutofit/>
          </a:bodyPr>
          <a:p>
            <a:endParaRPr b="0" lang="en-CA" sz="3200" spc="-1" strike="noStrike">
              <a:latin typeface="Arial"/>
            </a:endParaRPr>
          </a:p>
        </p:txBody>
      </p:sp>
      <p:sp>
        <p:nvSpPr>
          <p:cNvPr id="60" name="PlaceHolder 4"/>
          <p:cNvSpPr>
            <a:spLocks noGrp="1"/>
          </p:cNvSpPr>
          <p:nvPr>
            <p:ph type="body"/>
          </p:nvPr>
        </p:nvSpPr>
        <p:spPr>
          <a:xfrm>
            <a:off x="504000" y="3044520"/>
            <a:ext cx="907200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62" name="PlaceHolder 2"/>
          <p:cNvSpPr>
            <a:spLocks noGrp="1"/>
          </p:cNvSpPr>
          <p:nvPr>
            <p:ph type="body"/>
          </p:nvPr>
        </p:nvSpPr>
        <p:spPr>
          <a:xfrm>
            <a:off x="504000" y="1326600"/>
            <a:ext cx="9072000" cy="1568520"/>
          </a:xfrm>
          <a:prstGeom prst="rect">
            <a:avLst/>
          </a:prstGeom>
        </p:spPr>
        <p:txBody>
          <a:bodyPr lIns="0" rIns="0" tIns="0" bIns="0">
            <a:normAutofit/>
          </a:bodyPr>
          <a:p>
            <a:endParaRPr b="0" lang="en-CA" sz="3200" spc="-1" strike="noStrike">
              <a:latin typeface="Arial"/>
            </a:endParaRPr>
          </a:p>
        </p:txBody>
      </p:sp>
      <p:sp>
        <p:nvSpPr>
          <p:cNvPr id="63" name="PlaceHolder 3"/>
          <p:cNvSpPr>
            <a:spLocks noGrp="1"/>
          </p:cNvSpPr>
          <p:nvPr>
            <p:ph type="body"/>
          </p:nvPr>
        </p:nvSpPr>
        <p:spPr>
          <a:xfrm>
            <a:off x="504000" y="3044520"/>
            <a:ext cx="907200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65" name="PlaceHolder 2"/>
          <p:cNvSpPr>
            <a:spLocks noGrp="1"/>
          </p:cNvSpPr>
          <p:nvPr>
            <p:ph type="body"/>
          </p:nvPr>
        </p:nvSpPr>
        <p:spPr>
          <a:xfrm>
            <a:off x="504000" y="1326600"/>
            <a:ext cx="4426920" cy="1568520"/>
          </a:xfrm>
          <a:prstGeom prst="rect">
            <a:avLst/>
          </a:prstGeom>
        </p:spPr>
        <p:txBody>
          <a:bodyPr lIns="0" rIns="0" tIns="0" bIns="0">
            <a:normAutofit/>
          </a:bodyPr>
          <a:p>
            <a:endParaRPr b="0" lang="en-CA" sz="3200" spc="-1" strike="noStrike">
              <a:latin typeface="Arial"/>
            </a:endParaRPr>
          </a:p>
        </p:txBody>
      </p:sp>
      <p:sp>
        <p:nvSpPr>
          <p:cNvPr id="66" name="PlaceHolder 3"/>
          <p:cNvSpPr>
            <a:spLocks noGrp="1"/>
          </p:cNvSpPr>
          <p:nvPr>
            <p:ph type="body"/>
          </p:nvPr>
        </p:nvSpPr>
        <p:spPr>
          <a:xfrm>
            <a:off x="5152680" y="1326600"/>
            <a:ext cx="4426920" cy="1568520"/>
          </a:xfrm>
          <a:prstGeom prst="rect">
            <a:avLst/>
          </a:prstGeom>
        </p:spPr>
        <p:txBody>
          <a:bodyPr lIns="0" rIns="0" tIns="0" bIns="0">
            <a:normAutofit/>
          </a:bodyPr>
          <a:p>
            <a:endParaRPr b="0" lang="en-CA" sz="3200" spc="-1" strike="noStrike">
              <a:latin typeface="Arial"/>
            </a:endParaRPr>
          </a:p>
        </p:txBody>
      </p:sp>
      <p:sp>
        <p:nvSpPr>
          <p:cNvPr id="67" name="PlaceHolder 4"/>
          <p:cNvSpPr>
            <a:spLocks noGrp="1"/>
          </p:cNvSpPr>
          <p:nvPr>
            <p:ph type="body"/>
          </p:nvPr>
        </p:nvSpPr>
        <p:spPr>
          <a:xfrm>
            <a:off x="504000" y="3044520"/>
            <a:ext cx="4426920" cy="1568520"/>
          </a:xfrm>
          <a:prstGeom prst="rect">
            <a:avLst/>
          </a:prstGeom>
        </p:spPr>
        <p:txBody>
          <a:bodyPr lIns="0" rIns="0" tIns="0" bIns="0">
            <a:normAutofit/>
          </a:bodyPr>
          <a:p>
            <a:endParaRPr b="0" lang="en-CA" sz="3200" spc="-1" strike="noStrike">
              <a:latin typeface="Arial"/>
            </a:endParaRPr>
          </a:p>
        </p:txBody>
      </p:sp>
      <p:sp>
        <p:nvSpPr>
          <p:cNvPr id="68" name="PlaceHolder 5"/>
          <p:cNvSpPr>
            <a:spLocks noGrp="1"/>
          </p:cNvSpPr>
          <p:nvPr>
            <p:ph type="body"/>
          </p:nvPr>
        </p:nvSpPr>
        <p:spPr>
          <a:xfrm>
            <a:off x="5152680" y="3044520"/>
            <a:ext cx="442692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70" name="PlaceHolder 2"/>
          <p:cNvSpPr>
            <a:spLocks noGrp="1"/>
          </p:cNvSpPr>
          <p:nvPr>
            <p:ph type="body"/>
          </p:nvPr>
        </p:nvSpPr>
        <p:spPr>
          <a:xfrm>
            <a:off x="504000" y="1326600"/>
            <a:ext cx="2921040" cy="1568520"/>
          </a:xfrm>
          <a:prstGeom prst="rect">
            <a:avLst/>
          </a:prstGeom>
        </p:spPr>
        <p:txBody>
          <a:bodyPr lIns="0" rIns="0" tIns="0" bIns="0">
            <a:normAutofit/>
          </a:bodyPr>
          <a:p>
            <a:endParaRPr b="0" lang="en-CA" sz="3200" spc="-1" strike="noStrike">
              <a:latin typeface="Arial"/>
            </a:endParaRPr>
          </a:p>
        </p:txBody>
      </p:sp>
      <p:sp>
        <p:nvSpPr>
          <p:cNvPr id="71" name="PlaceHolder 3"/>
          <p:cNvSpPr>
            <a:spLocks noGrp="1"/>
          </p:cNvSpPr>
          <p:nvPr>
            <p:ph type="body"/>
          </p:nvPr>
        </p:nvSpPr>
        <p:spPr>
          <a:xfrm>
            <a:off x="3571560" y="1326600"/>
            <a:ext cx="2921040" cy="1568520"/>
          </a:xfrm>
          <a:prstGeom prst="rect">
            <a:avLst/>
          </a:prstGeom>
        </p:spPr>
        <p:txBody>
          <a:bodyPr lIns="0" rIns="0" tIns="0" bIns="0">
            <a:normAutofit/>
          </a:bodyPr>
          <a:p>
            <a:endParaRPr b="0" lang="en-CA" sz="3200" spc="-1" strike="noStrike">
              <a:latin typeface="Arial"/>
            </a:endParaRPr>
          </a:p>
        </p:txBody>
      </p:sp>
      <p:sp>
        <p:nvSpPr>
          <p:cNvPr id="72" name="PlaceHolder 4"/>
          <p:cNvSpPr>
            <a:spLocks noGrp="1"/>
          </p:cNvSpPr>
          <p:nvPr>
            <p:ph type="body"/>
          </p:nvPr>
        </p:nvSpPr>
        <p:spPr>
          <a:xfrm>
            <a:off x="6639120" y="1326600"/>
            <a:ext cx="2921040" cy="1568520"/>
          </a:xfrm>
          <a:prstGeom prst="rect">
            <a:avLst/>
          </a:prstGeom>
        </p:spPr>
        <p:txBody>
          <a:bodyPr lIns="0" rIns="0" tIns="0" bIns="0">
            <a:normAutofit/>
          </a:bodyPr>
          <a:p>
            <a:endParaRPr b="0" lang="en-CA" sz="3200" spc="-1" strike="noStrike">
              <a:latin typeface="Arial"/>
            </a:endParaRPr>
          </a:p>
        </p:txBody>
      </p:sp>
      <p:sp>
        <p:nvSpPr>
          <p:cNvPr id="73" name="PlaceHolder 5"/>
          <p:cNvSpPr>
            <a:spLocks noGrp="1"/>
          </p:cNvSpPr>
          <p:nvPr>
            <p:ph type="body"/>
          </p:nvPr>
        </p:nvSpPr>
        <p:spPr>
          <a:xfrm>
            <a:off x="504000" y="3044520"/>
            <a:ext cx="2921040" cy="1568520"/>
          </a:xfrm>
          <a:prstGeom prst="rect">
            <a:avLst/>
          </a:prstGeom>
        </p:spPr>
        <p:txBody>
          <a:bodyPr lIns="0" rIns="0" tIns="0" bIns="0">
            <a:normAutofit/>
          </a:bodyPr>
          <a:p>
            <a:endParaRPr b="0" lang="en-CA" sz="3200" spc="-1" strike="noStrike">
              <a:latin typeface="Arial"/>
            </a:endParaRPr>
          </a:p>
        </p:txBody>
      </p:sp>
      <p:sp>
        <p:nvSpPr>
          <p:cNvPr id="74" name="PlaceHolder 6"/>
          <p:cNvSpPr>
            <a:spLocks noGrp="1"/>
          </p:cNvSpPr>
          <p:nvPr>
            <p:ph type="body"/>
          </p:nvPr>
        </p:nvSpPr>
        <p:spPr>
          <a:xfrm>
            <a:off x="3571560" y="3044520"/>
            <a:ext cx="2921040" cy="1568520"/>
          </a:xfrm>
          <a:prstGeom prst="rect">
            <a:avLst/>
          </a:prstGeom>
        </p:spPr>
        <p:txBody>
          <a:bodyPr lIns="0" rIns="0" tIns="0" bIns="0">
            <a:normAutofit/>
          </a:bodyPr>
          <a:p>
            <a:endParaRPr b="0" lang="en-CA" sz="3200" spc="-1" strike="noStrike">
              <a:latin typeface="Arial"/>
            </a:endParaRPr>
          </a:p>
        </p:txBody>
      </p:sp>
      <p:sp>
        <p:nvSpPr>
          <p:cNvPr id="75" name="PlaceHolder 7"/>
          <p:cNvSpPr>
            <a:spLocks noGrp="1"/>
          </p:cNvSpPr>
          <p:nvPr>
            <p:ph type="body"/>
          </p:nvPr>
        </p:nvSpPr>
        <p:spPr>
          <a:xfrm>
            <a:off x="6639120" y="3044520"/>
            <a:ext cx="292104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5" name="PlaceHolder 2"/>
          <p:cNvSpPr>
            <a:spLocks noGrp="1"/>
          </p:cNvSpPr>
          <p:nvPr>
            <p:ph type="body"/>
          </p:nvPr>
        </p:nvSpPr>
        <p:spPr>
          <a:xfrm>
            <a:off x="504000" y="1326600"/>
            <a:ext cx="9072000" cy="3288600"/>
          </a:xfrm>
          <a:prstGeom prst="rect">
            <a:avLst/>
          </a:prstGeom>
        </p:spPr>
        <p:txBody>
          <a:bodyPr lIns="0" rIns="0" tIns="0" bIns="0">
            <a:normAutofit/>
          </a:bodyPr>
          <a:p>
            <a:endParaRPr b="0" lang="en-CA"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7" name="PlaceHolder 2"/>
          <p:cNvSpPr>
            <a:spLocks noGrp="1"/>
          </p:cNvSpPr>
          <p:nvPr>
            <p:ph type="body"/>
          </p:nvPr>
        </p:nvSpPr>
        <p:spPr>
          <a:xfrm>
            <a:off x="504000" y="1326600"/>
            <a:ext cx="4426920" cy="3288600"/>
          </a:xfrm>
          <a:prstGeom prst="rect">
            <a:avLst/>
          </a:prstGeom>
        </p:spPr>
        <p:txBody>
          <a:bodyPr lIns="0" rIns="0" tIns="0" bIns="0">
            <a:normAutofit/>
          </a:bodyPr>
          <a:p>
            <a:endParaRPr b="0" lang="en-CA" sz="3200" spc="-1" strike="noStrike">
              <a:latin typeface="Arial"/>
            </a:endParaRPr>
          </a:p>
        </p:txBody>
      </p:sp>
      <p:sp>
        <p:nvSpPr>
          <p:cNvPr id="8" name="PlaceHolder 3"/>
          <p:cNvSpPr>
            <a:spLocks noGrp="1"/>
          </p:cNvSpPr>
          <p:nvPr>
            <p:ph type="body"/>
          </p:nvPr>
        </p:nvSpPr>
        <p:spPr>
          <a:xfrm>
            <a:off x="5152680" y="1326600"/>
            <a:ext cx="4426920" cy="3288600"/>
          </a:xfrm>
          <a:prstGeom prst="rect">
            <a:avLst/>
          </a:prstGeom>
        </p:spPr>
        <p:txBody>
          <a:bodyPr lIns="0" rIns="0" tIns="0" bIns="0">
            <a:normAutofit/>
          </a:bodyPr>
          <a:p>
            <a:endParaRPr b="0" lang="en-CA"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504000" y="226080"/>
            <a:ext cx="9072000" cy="4388400"/>
          </a:xfrm>
          <a:prstGeom prst="rect">
            <a:avLst/>
          </a:prstGeom>
        </p:spPr>
        <p:txBody>
          <a:bodyPr lIns="0" rIns="0" tIns="0" bIns="0" anchor="ctr">
            <a:noAutofit/>
          </a:bodyPr>
          <a:p>
            <a:pPr algn="ctr"/>
            <a:endParaRPr b="0" lang="en-CA"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12" name="PlaceHolder 2"/>
          <p:cNvSpPr>
            <a:spLocks noGrp="1"/>
          </p:cNvSpPr>
          <p:nvPr>
            <p:ph type="body"/>
          </p:nvPr>
        </p:nvSpPr>
        <p:spPr>
          <a:xfrm>
            <a:off x="504000" y="1326600"/>
            <a:ext cx="4426920" cy="1568520"/>
          </a:xfrm>
          <a:prstGeom prst="rect">
            <a:avLst/>
          </a:prstGeom>
        </p:spPr>
        <p:txBody>
          <a:bodyPr lIns="0" rIns="0" tIns="0" bIns="0">
            <a:normAutofit/>
          </a:bodyPr>
          <a:p>
            <a:endParaRPr b="0" lang="en-CA" sz="3200" spc="-1" strike="noStrike">
              <a:latin typeface="Arial"/>
            </a:endParaRPr>
          </a:p>
        </p:txBody>
      </p:sp>
      <p:sp>
        <p:nvSpPr>
          <p:cNvPr id="13" name="PlaceHolder 3"/>
          <p:cNvSpPr>
            <a:spLocks noGrp="1"/>
          </p:cNvSpPr>
          <p:nvPr>
            <p:ph type="body"/>
          </p:nvPr>
        </p:nvSpPr>
        <p:spPr>
          <a:xfrm>
            <a:off x="5152680" y="1326600"/>
            <a:ext cx="4426920" cy="3288600"/>
          </a:xfrm>
          <a:prstGeom prst="rect">
            <a:avLst/>
          </a:prstGeom>
        </p:spPr>
        <p:txBody>
          <a:bodyPr lIns="0" rIns="0" tIns="0" bIns="0">
            <a:normAutofit/>
          </a:bodyPr>
          <a:p>
            <a:endParaRPr b="0" lang="en-CA" sz="3200" spc="-1" strike="noStrike">
              <a:latin typeface="Arial"/>
            </a:endParaRPr>
          </a:p>
        </p:txBody>
      </p:sp>
      <p:sp>
        <p:nvSpPr>
          <p:cNvPr id="14" name="PlaceHolder 4"/>
          <p:cNvSpPr>
            <a:spLocks noGrp="1"/>
          </p:cNvSpPr>
          <p:nvPr>
            <p:ph type="body"/>
          </p:nvPr>
        </p:nvSpPr>
        <p:spPr>
          <a:xfrm>
            <a:off x="504000" y="3044520"/>
            <a:ext cx="442692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16" name="PlaceHolder 2"/>
          <p:cNvSpPr>
            <a:spLocks noGrp="1"/>
          </p:cNvSpPr>
          <p:nvPr>
            <p:ph type="body"/>
          </p:nvPr>
        </p:nvSpPr>
        <p:spPr>
          <a:xfrm>
            <a:off x="504000" y="1326600"/>
            <a:ext cx="4426920" cy="3288600"/>
          </a:xfrm>
          <a:prstGeom prst="rect">
            <a:avLst/>
          </a:prstGeom>
        </p:spPr>
        <p:txBody>
          <a:bodyPr lIns="0" rIns="0" tIns="0" bIns="0">
            <a:normAutofit/>
          </a:bodyPr>
          <a:p>
            <a:endParaRPr b="0" lang="en-CA" sz="3200" spc="-1" strike="noStrike">
              <a:latin typeface="Arial"/>
            </a:endParaRPr>
          </a:p>
        </p:txBody>
      </p:sp>
      <p:sp>
        <p:nvSpPr>
          <p:cNvPr id="17" name="PlaceHolder 3"/>
          <p:cNvSpPr>
            <a:spLocks noGrp="1"/>
          </p:cNvSpPr>
          <p:nvPr>
            <p:ph type="body"/>
          </p:nvPr>
        </p:nvSpPr>
        <p:spPr>
          <a:xfrm>
            <a:off x="5152680" y="1326600"/>
            <a:ext cx="4426920" cy="1568520"/>
          </a:xfrm>
          <a:prstGeom prst="rect">
            <a:avLst/>
          </a:prstGeom>
        </p:spPr>
        <p:txBody>
          <a:bodyPr lIns="0" rIns="0" tIns="0" bIns="0">
            <a:normAutofit/>
          </a:bodyPr>
          <a:p>
            <a:endParaRPr b="0" lang="en-CA" sz="3200" spc="-1" strike="noStrike">
              <a:latin typeface="Arial"/>
            </a:endParaRPr>
          </a:p>
        </p:txBody>
      </p:sp>
      <p:sp>
        <p:nvSpPr>
          <p:cNvPr id="18" name="PlaceHolder 4"/>
          <p:cNvSpPr>
            <a:spLocks noGrp="1"/>
          </p:cNvSpPr>
          <p:nvPr>
            <p:ph type="body"/>
          </p:nvPr>
        </p:nvSpPr>
        <p:spPr>
          <a:xfrm>
            <a:off x="5152680" y="3044520"/>
            <a:ext cx="4426920" cy="1568520"/>
          </a:xfrm>
          <a:prstGeom prst="rect">
            <a:avLst/>
          </a:prstGeom>
        </p:spPr>
        <p:txBody>
          <a:bodyPr lIns="0" rIns="0" tIns="0" bIns="0">
            <a:normAutofit/>
          </a:bodyPr>
          <a:p>
            <a:endParaRPr b="0" lang="en-CA"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504000" y="226080"/>
            <a:ext cx="9072000" cy="946440"/>
          </a:xfrm>
          <a:prstGeom prst="rect">
            <a:avLst/>
          </a:prstGeom>
        </p:spPr>
        <p:txBody>
          <a:bodyPr lIns="0" rIns="0" tIns="0" bIns="0" anchor="ctr">
            <a:noAutofit/>
          </a:bodyPr>
          <a:p>
            <a:pPr algn="ctr"/>
            <a:endParaRPr b="0" lang="en-CA" sz="4400" spc="-1" strike="noStrike">
              <a:latin typeface="Arial"/>
            </a:endParaRPr>
          </a:p>
        </p:txBody>
      </p:sp>
      <p:sp>
        <p:nvSpPr>
          <p:cNvPr id="20" name="PlaceHolder 2"/>
          <p:cNvSpPr>
            <a:spLocks noGrp="1"/>
          </p:cNvSpPr>
          <p:nvPr>
            <p:ph type="body"/>
          </p:nvPr>
        </p:nvSpPr>
        <p:spPr>
          <a:xfrm>
            <a:off x="504000" y="1326600"/>
            <a:ext cx="4426920" cy="1568520"/>
          </a:xfrm>
          <a:prstGeom prst="rect">
            <a:avLst/>
          </a:prstGeom>
        </p:spPr>
        <p:txBody>
          <a:bodyPr lIns="0" rIns="0" tIns="0" bIns="0">
            <a:normAutofit/>
          </a:bodyPr>
          <a:p>
            <a:endParaRPr b="0" lang="en-CA" sz="3200" spc="-1" strike="noStrike">
              <a:latin typeface="Arial"/>
            </a:endParaRPr>
          </a:p>
        </p:txBody>
      </p:sp>
      <p:sp>
        <p:nvSpPr>
          <p:cNvPr id="21" name="PlaceHolder 3"/>
          <p:cNvSpPr>
            <a:spLocks noGrp="1"/>
          </p:cNvSpPr>
          <p:nvPr>
            <p:ph type="body"/>
          </p:nvPr>
        </p:nvSpPr>
        <p:spPr>
          <a:xfrm>
            <a:off x="5152680" y="1326600"/>
            <a:ext cx="4426920" cy="1568520"/>
          </a:xfrm>
          <a:prstGeom prst="rect">
            <a:avLst/>
          </a:prstGeom>
        </p:spPr>
        <p:txBody>
          <a:bodyPr lIns="0" rIns="0" tIns="0" bIns="0">
            <a:normAutofit/>
          </a:bodyPr>
          <a:p>
            <a:endParaRPr b="0" lang="en-CA" sz="3200" spc="-1" strike="noStrike">
              <a:latin typeface="Arial"/>
            </a:endParaRPr>
          </a:p>
        </p:txBody>
      </p:sp>
      <p:sp>
        <p:nvSpPr>
          <p:cNvPr id="22" name="PlaceHolder 4"/>
          <p:cNvSpPr>
            <a:spLocks noGrp="1"/>
          </p:cNvSpPr>
          <p:nvPr>
            <p:ph type="body"/>
          </p:nvPr>
        </p:nvSpPr>
        <p:spPr>
          <a:xfrm>
            <a:off x="504000" y="3044520"/>
            <a:ext cx="9072000" cy="1568520"/>
          </a:xfrm>
          <a:prstGeom prst="rect">
            <a:avLst/>
          </a:prstGeom>
        </p:spPr>
        <p:txBody>
          <a:bodyPr lIns="0" rIns="0" tIns="0" bIns="0">
            <a:normAutofit/>
          </a:bodyPr>
          <a:p>
            <a:endParaRPr b="0" lang="en-CA"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0" name="PlaceHolder 1"/>
          <p:cNvSpPr>
            <a:spLocks noGrp="1"/>
          </p:cNvSpPr>
          <p:nvPr>
            <p:ph type="title"/>
          </p:nvPr>
        </p:nvSpPr>
        <p:spPr>
          <a:xfrm>
            <a:off x="504000" y="225720"/>
            <a:ext cx="9071280" cy="946080"/>
          </a:xfrm>
          <a:prstGeom prst="rect">
            <a:avLst/>
          </a:prstGeom>
        </p:spPr>
        <p:txBody>
          <a:bodyPr lIns="0" rIns="0" tIns="0" bIns="0" anchor="ctr">
            <a:noAutofit/>
          </a:bodyPr>
          <a:p>
            <a:r>
              <a:rPr b="0" lang="en-CA" sz="1800" spc="-1" strike="noStrike">
                <a:latin typeface="Arial"/>
              </a:rPr>
              <a:t>Click to edit the title text format</a:t>
            </a:r>
            <a:endParaRPr b="0" lang="en-CA" sz="1800" spc="-1" strike="noStrike">
              <a:latin typeface="Arial"/>
            </a:endParaRPr>
          </a:p>
        </p:txBody>
      </p:sp>
      <p:sp>
        <p:nvSpPr>
          <p:cNvPr id="1"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 name="PlaceHolder 1"/>
          <p:cNvSpPr>
            <a:spLocks noGrp="1"/>
          </p:cNvSpPr>
          <p:nvPr>
            <p:ph type="title"/>
          </p:nvPr>
        </p:nvSpPr>
        <p:spPr>
          <a:xfrm>
            <a:off x="504000" y="226080"/>
            <a:ext cx="9072000" cy="946440"/>
          </a:xfrm>
          <a:prstGeom prst="rect">
            <a:avLst/>
          </a:prstGeom>
        </p:spPr>
        <p:txBody>
          <a:bodyPr lIns="0" rIns="0" tIns="0" bIns="0" anchor="ctr">
            <a:noAutofit/>
          </a:bodyPr>
          <a:p>
            <a:pPr algn="ctr"/>
            <a:r>
              <a:rPr b="0" lang="en-CA" sz="4400" spc="-1" strike="noStrike">
                <a:latin typeface="Arial"/>
              </a:rPr>
              <a:t>Click to edit the title text format</a:t>
            </a:r>
            <a:endParaRPr b="0" lang="en-CA" sz="4400" spc="-1" strike="noStrike">
              <a:latin typeface="Arial"/>
            </a:endParaRPr>
          </a:p>
        </p:txBody>
      </p:sp>
      <p:sp>
        <p:nvSpPr>
          <p:cNvPr id="39" name="PlaceHolder 2"/>
          <p:cNvSpPr>
            <a:spLocks noGrp="1"/>
          </p:cNvSpPr>
          <p:nvPr>
            <p:ph type="body"/>
          </p:nvPr>
        </p:nvSpPr>
        <p:spPr>
          <a:xfrm>
            <a:off x="504000" y="1326600"/>
            <a:ext cx="9072000" cy="328860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CA" sz="3200" spc="-1" strike="noStrike">
                <a:latin typeface="Arial"/>
              </a:rPr>
              <a:t>Click to edit the outline text format</a:t>
            </a:r>
            <a:endParaRPr b="0" lang="en-CA" sz="3200" spc="-1" strike="noStrike">
              <a:latin typeface="Arial"/>
            </a:endParaRPr>
          </a:p>
          <a:p>
            <a:pPr lvl="1" marL="864000" indent="-324000">
              <a:spcBef>
                <a:spcPts val="1134"/>
              </a:spcBef>
              <a:buClr>
                <a:srgbClr val="000000"/>
              </a:buClr>
              <a:buSzPct val="75000"/>
              <a:buFont typeface="Symbol" charset="2"/>
              <a:buChar char=""/>
            </a:pPr>
            <a:r>
              <a:rPr b="0" lang="en-CA" sz="2800" spc="-1" strike="noStrike">
                <a:latin typeface="Arial"/>
              </a:rPr>
              <a:t>Second Outline Level</a:t>
            </a:r>
            <a:endParaRPr b="0" lang="en-CA" sz="2800" spc="-1" strike="noStrike">
              <a:latin typeface="Arial"/>
            </a:endParaRPr>
          </a:p>
          <a:p>
            <a:pPr lvl="2" marL="1296000" indent="-288000">
              <a:spcBef>
                <a:spcPts val="850"/>
              </a:spcBef>
              <a:buClr>
                <a:srgbClr val="000000"/>
              </a:buClr>
              <a:buSzPct val="45000"/>
              <a:buFont typeface="Wingdings" charset="2"/>
              <a:buChar char=""/>
            </a:pPr>
            <a:r>
              <a:rPr b="0" lang="en-CA" sz="2400" spc="-1" strike="noStrike">
                <a:latin typeface="Arial"/>
              </a:rPr>
              <a:t>Third Outline Level</a:t>
            </a:r>
            <a:endParaRPr b="0" lang="en-CA" sz="2400" spc="-1" strike="noStrike">
              <a:latin typeface="Arial"/>
            </a:endParaRPr>
          </a:p>
          <a:p>
            <a:pPr lvl="3" marL="1728000" indent="-216000">
              <a:spcBef>
                <a:spcPts val="567"/>
              </a:spcBef>
              <a:buClr>
                <a:srgbClr val="000000"/>
              </a:buClr>
              <a:buSzPct val="75000"/>
              <a:buFont typeface="Symbol" charset="2"/>
              <a:buChar char=""/>
            </a:pPr>
            <a:r>
              <a:rPr b="0" lang="en-CA" sz="2000" spc="-1" strike="noStrike">
                <a:latin typeface="Arial"/>
              </a:rPr>
              <a:t>Fourth Outline Level</a:t>
            </a:r>
            <a:endParaRPr b="0" lang="en-CA" sz="2000" spc="-1" strike="noStrike">
              <a:latin typeface="Arial"/>
            </a:endParaRPr>
          </a:p>
          <a:p>
            <a:pPr lvl="4" marL="2160000" indent="-216000">
              <a:spcBef>
                <a:spcPts val="283"/>
              </a:spcBef>
              <a:buClr>
                <a:srgbClr val="000000"/>
              </a:buClr>
              <a:buSzPct val="45000"/>
              <a:buFont typeface="Wingdings" charset="2"/>
              <a:buChar char=""/>
            </a:pPr>
            <a:r>
              <a:rPr b="0" lang="en-CA" sz="2000" spc="-1" strike="noStrike">
                <a:latin typeface="Arial"/>
              </a:rPr>
              <a:t>Fifth Outline Level</a:t>
            </a:r>
            <a:endParaRPr b="0" lang="en-CA" sz="2000" spc="-1" strike="noStrike">
              <a:latin typeface="Arial"/>
            </a:endParaRPr>
          </a:p>
          <a:p>
            <a:pPr lvl="5" marL="2592000" indent="-216000">
              <a:spcBef>
                <a:spcPts val="283"/>
              </a:spcBef>
              <a:buClr>
                <a:srgbClr val="000000"/>
              </a:buClr>
              <a:buSzPct val="45000"/>
              <a:buFont typeface="Wingdings" charset="2"/>
              <a:buChar char=""/>
            </a:pPr>
            <a:r>
              <a:rPr b="0" lang="en-CA" sz="2000" spc="-1" strike="noStrike">
                <a:latin typeface="Arial"/>
              </a:rPr>
              <a:t>Sixth Outline Level</a:t>
            </a:r>
            <a:endParaRPr b="0" lang="en-CA" sz="2000" spc="-1" strike="noStrike">
              <a:latin typeface="Arial"/>
            </a:endParaRPr>
          </a:p>
          <a:p>
            <a:pPr lvl="6" marL="3024000" indent="-216000">
              <a:spcBef>
                <a:spcPts val="283"/>
              </a:spcBef>
              <a:buClr>
                <a:srgbClr val="000000"/>
              </a:buClr>
              <a:buSzPct val="45000"/>
              <a:buFont typeface="Wingdings" charset="2"/>
              <a:buChar char=""/>
            </a:pPr>
            <a:r>
              <a:rPr b="0" lang="en-CA" sz="2000" spc="-1" strike="noStrike">
                <a:latin typeface="Arial"/>
              </a:rPr>
              <a:t>Seventh Outline Level</a:t>
            </a:r>
            <a:endParaRPr b="0" lang="en-CA"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80.png"/><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 Id="rId1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90.png"/><Relationship Id="rId2" Type="http://schemas.openxmlformats.org/officeDocument/2006/relationships/image" Target="../media/image9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0.png"/><Relationship Id="rId2" Type="http://schemas.openxmlformats.org/officeDocument/2006/relationships/image" Target="../media/image4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image" Target="../media/image7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 Id="rId11"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504000" y="225720"/>
            <a:ext cx="9071280" cy="94608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CA" sz="4400" spc="-1" strike="noStrike">
                <a:latin typeface="Arial"/>
              </a:rPr>
              <a:t>Instructions</a:t>
            </a:r>
            <a:endParaRPr b="0" lang="en-CA" sz="4400" spc="-1" strike="noStrike">
              <a:latin typeface="Arial"/>
            </a:endParaRPr>
          </a:p>
        </p:txBody>
      </p:sp>
      <p:sp>
        <p:nvSpPr>
          <p:cNvPr id="77" name="CustomShape 2"/>
          <p:cNvSpPr/>
          <p:nvPr/>
        </p:nvSpPr>
        <p:spPr>
          <a:xfrm>
            <a:off x="504000" y="1523160"/>
            <a:ext cx="9071280" cy="3398400"/>
          </a:xfrm>
          <a:prstGeom prst="rect">
            <a:avLst/>
          </a:prstGeom>
          <a:noFill/>
          <a:ln>
            <a:noFill/>
          </a:ln>
        </p:spPr>
        <p:style>
          <a:lnRef idx="0"/>
          <a:fillRef idx="0"/>
          <a:effectRef idx="0"/>
          <a:fontRef idx="minor"/>
        </p:style>
        <p:txBody>
          <a:bodyPr lIns="0" rIns="0" tIns="0" bIns="0" anchor="ctr">
            <a:noAutofit/>
          </a:bodyPr>
          <a:p>
            <a:pPr algn="ctr">
              <a:lnSpc>
                <a:spcPct val="100000"/>
              </a:lnSpc>
            </a:pPr>
            <a:r>
              <a:rPr b="0" lang="en-CA" sz="2400" spc="-1" strike="noStrike">
                <a:latin typeface="Arial"/>
              </a:rPr>
              <a:t>Drag and drop images in order from “most unhealthy” (left) to “most healthy” (right) on each slide. Then, move the vertical bar to sit between plants you feel are “sick” (on the left) and “healthy” (on the right). </a:t>
            </a:r>
            <a:endParaRPr b="0" lang="en-CA" sz="2400" spc="-1" strike="noStrike">
              <a:latin typeface="Arial"/>
            </a:endParaRPr>
          </a:p>
          <a:p>
            <a:pPr algn="ctr">
              <a:lnSpc>
                <a:spcPct val="100000"/>
              </a:lnSpc>
            </a:pPr>
            <a:r>
              <a:rPr b="0" lang="en-CA" sz="2400" spc="-1" strike="noStrike">
                <a:latin typeface="Arial"/>
              </a:rPr>
              <a:t>You do not need to justify your choices. Some plants may look similar in terms of healthiness-- do your best and don’t think about it too hard.The goal is to assess how well different metrics mimic “human perception of plant health”.</a:t>
            </a:r>
            <a:endParaRPr b="0" lang="en-CA" sz="2400" spc="-1" strike="noStrike">
              <a:latin typeface="Arial"/>
            </a:endParaRPr>
          </a:p>
          <a:p>
            <a:pPr algn="ctr">
              <a:lnSpc>
                <a:spcPct val="100000"/>
              </a:lnSpc>
            </a:pPr>
            <a:endParaRPr b="0" lang="en-CA" sz="2400" spc="-1" strike="noStrike">
              <a:latin typeface="Arial"/>
            </a:endParaRPr>
          </a:p>
          <a:p>
            <a:pPr algn="ctr">
              <a:lnSpc>
                <a:spcPct val="100000"/>
              </a:lnSpc>
            </a:pPr>
            <a:r>
              <a:rPr b="0" lang="en-CA" sz="2400" spc="-1" strike="noStrike">
                <a:latin typeface="Arial"/>
              </a:rPr>
              <a:t>Save file as healthscore_validation_[INITALS]. Send back to me :)</a:t>
            </a:r>
            <a:endParaRPr b="0" lang="en-CA"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65" name="" descr=""/>
          <p:cNvPicPr/>
          <p:nvPr/>
        </p:nvPicPr>
        <p:blipFill>
          <a:blip r:embed="rId1"/>
          <a:stretch/>
        </p:blipFill>
        <p:spPr>
          <a:xfrm>
            <a:off x="1224000" y="2268360"/>
            <a:ext cx="928440" cy="971640"/>
          </a:xfrm>
          <a:prstGeom prst="rect">
            <a:avLst/>
          </a:prstGeom>
          <a:ln>
            <a:noFill/>
          </a:ln>
        </p:spPr>
      </p:pic>
      <p:pic>
        <p:nvPicPr>
          <p:cNvPr id="166" name="" descr=""/>
          <p:cNvPicPr/>
          <p:nvPr/>
        </p:nvPicPr>
        <p:blipFill>
          <a:blip r:embed="rId2"/>
          <a:stretch/>
        </p:blipFill>
        <p:spPr>
          <a:xfrm>
            <a:off x="8280000" y="2232000"/>
            <a:ext cx="813240" cy="971640"/>
          </a:xfrm>
          <a:prstGeom prst="rect">
            <a:avLst/>
          </a:prstGeom>
          <a:ln>
            <a:noFill/>
          </a:ln>
        </p:spPr>
      </p:pic>
      <p:pic>
        <p:nvPicPr>
          <p:cNvPr id="167" name="" descr=""/>
          <p:cNvPicPr/>
          <p:nvPr/>
        </p:nvPicPr>
        <p:blipFill>
          <a:blip r:embed="rId3"/>
          <a:stretch/>
        </p:blipFill>
        <p:spPr>
          <a:xfrm>
            <a:off x="2959560" y="2160000"/>
            <a:ext cx="928440" cy="971640"/>
          </a:xfrm>
          <a:prstGeom prst="rect">
            <a:avLst/>
          </a:prstGeom>
          <a:ln>
            <a:noFill/>
          </a:ln>
        </p:spPr>
      </p:pic>
      <p:pic>
        <p:nvPicPr>
          <p:cNvPr id="168" name="" descr=""/>
          <p:cNvPicPr/>
          <p:nvPr/>
        </p:nvPicPr>
        <p:blipFill>
          <a:blip r:embed="rId4"/>
          <a:stretch/>
        </p:blipFill>
        <p:spPr>
          <a:xfrm>
            <a:off x="7416000" y="2160000"/>
            <a:ext cx="867240" cy="971640"/>
          </a:xfrm>
          <a:prstGeom prst="rect">
            <a:avLst/>
          </a:prstGeom>
          <a:ln>
            <a:noFill/>
          </a:ln>
        </p:spPr>
      </p:pic>
      <p:pic>
        <p:nvPicPr>
          <p:cNvPr id="169" name="" descr=""/>
          <p:cNvPicPr/>
          <p:nvPr/>
        </p:nvPicPr>
        <p:blipFill>
          <a:blip r:embed="rId5"/>
          <a:stretch/>
        </p:blipFill>
        <p:spPr>
          <a:xfrm>
            <a:off x="6408000" y="2196360"/>
            <a:ext cx="942840" cy="971640"/>
          </a:xfrm>
          <a:prstGeom prst="rect">
            <a:avLst/>
          </a:prstGeom>
          <a:ln>
            <a:noFill/>
          </a:ln>
        </p:spPr>
      </p:pic>
      <p:pic>
        <p:nvPicPr>
          <p:cNvPr id="170" name="" descr=""/>
          <p:cNvPicPr/>
          <p:nvPr/>
        </p:nvPicPr>
        <p:blipFill>
          <a:blip r:embed="rId6"/>
          <a:stretch/>
        </p:blipFill>
        <p:spPr>
          <a:xfrm>
            <a:off x="360360" y="2160000"/>
            <a:ext cx="935640" cy="971640"/>
          </a:xfrm>
          <a:prstGeom prst="rect">
            <a:avLst/>
          </a:prstGeom>
          <a:ln>
            <a:noFill/>
          </a:ln>
        </p:spPr>
      </p:pic>
      <p:pic>
        <p:nvPicPr>
          <p:cNvPr id="171" name="" descr=""/>
          <p:cNvPicPr/>
          <p:nvPr/>
        </p:nvPicPr>
        <p:blipFill>
          <a:blip r:embed="rId7"/>
          <a:stretch/>
        </p:blipFill>
        <p:spPr>
          <a:xfrm>
            <a:off x="3816000" y="2016000"/>
            <a:ext cx="942840" cy="971640"/>
          </a:xfrm>
          <a:prstGeom prst="rect">
            <a:avLst/>
          </a:prstGeom>
          <a:ln>
            <a:noFill/>
          </a:ln>
        </p:spPr>
      </p:pic>
      <p:pic>
        <p:nvPicPr>
          <p:cNvPr id="172" name="" descr=""/>
          <p:cNvPicPr/>
          <p:nvPr/>
        </p:nvPicPr>
        <p:blipFill>
          <a:blip r:embed="rId8"/>
          <a:stretch/>
        </p:blipFill>
        <p:spPr>
          <a:xfrm>
            <a:off x="2156760" y="2232720"/>
            <a:ext cx="939240" cy="971640"/>
          </a:xfrm>
          <a:prstGeom prst="rect">
            <a:avLst/>
          </a:prstGeom>
          <a:ln>
            <a:noFill/>
          </a:ln>
        </p:spPr>
      </p:pic>
      <p:pic>
        <p:nvPicPr>
          <p:cNvPr id="173" name="" descr=""/>
          <p:cNvPicPr/>
          <p:nvPr/>
        </p:nvPicPr>
        <p:blipFill>
          <a:blip r:embed="rId9"/>
          <a:stretch/>
        </p:blipFill>
        <p:spPr>
          <a:xfrm>
            <a:off x="5609160" y="2088000"/>
            <a:ext cx="870840" cy="971640"/>
          </a:xfrm>
          <a:prstGeom prst="rect">
            <a:avLst/>
          </a:prstGeom>
          <a:ln>
            <a:noFill/>
          </a:ln>
        </p:spPr>
      </p:pic>
      <p:pic>
        <p:nvPicPr>
          <p:cNvPr id="174" name="" descr=""/>
          <p:cNvPicPr/>
          <p:nvPr/>
        </p:nvPicPr>
        <p:blipFill>
          <a:blip r:embed="rId10"/>
          <a:stretch/>
        </p:blipFill>
        <p:spPr>
          <a:xfrm>
            <a:off x="4701960" y="2052360"/>
            <a:ext cx="986040" cy="971640"/>
          </a:xfrm>
          <a:prstGeom prst="rect">
            <a:avLst/>
          </a:prstGeom>
          <a:ln>
            <a:noFill/>
          </a:ln>
        </p:spPr>
      </p:pic>
      <p:sp>
        <p:nvSpPr>
          <p:cNvPr id="175" name="Line 1"/>
          <p:cNvSpPr/>
          <p:nvPr/>
        </p:nvSpPr>
        <p:spPr>
          <a:xfrm>
            <a:off x="6408000" y="1800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76" name="" descr=""/>
          <p:cNvPicPr/>
          <p:nvPr/>
        </p:nvPicPr>
        <p:blipFill>
          <a:blip r:embed="rId1"/>
          <a:stretch/>
        </p:blipFill>
        <p:spPr>
          <a:xfrm>
            <a:off x="3600000" y="972360"/>
            <a:ext cx="906840" cy="971640"/>
          </a:xfrm>
          <a:prstGeom prst="rect">
            <a:avLst/>
          </a:prstGeom>
          <a:ln>
            <a:noFill/>
          </a:ln>
        </p:spPr>
      </p:pic>
      <p:pic>
        <p:nvPicPr>
          <p:cNvPr id="177" name="" descr=""/>
          <p:cNvPicPr/>
          <p:nvPr/>
        </p:nvPicPr>
        <p:blipFill>
          <a:blip r:embed="rId2"/>
          <a:stretch/>
        </p:blipFill>
        <p:spPr>
          <a:xfrm>
            <a:off x="1944000" y="1008000"/>
            <a:ext cx="928440" cy="971640"/>
          </a:xfrm>
          <a:prstGeom prst="rect">
            <a:avLst/>
          </a:prstGeom>
          <a:ln>
            <a:noFill/>
          </a:ln>
        </p:spPr>
      </p:pic>
      <p:pic>
        <p:nvPicPr>
          <p:cNvPr id="178" name="" descr=""/>
          <p:cNvPicPr/>
          <p:nvPr/>
        </p:nvPicPr>
        <p:blipFill>
          <a:blip r:embed="rId3"/>
          <a:stretch/>
        </p:blipFill>
        <p:spPr>
          <a:xfrm>
            <a:off x="1080000" y="972360"/>
            <a:ext cx="942840" cy="971640"/>
          </a:xfrm>
          <a:prstGeom prst="rect">
            <a:avLst/>
          </a:prstGeom>
          <a:ln>
            <a:noFill/>
          </a:ln>
        </p:spPr>
      </p:pic>
      <p:pic>
        <p:nvPicPr>
          <p:cNvPr id="179" name="" descr=""/>
          <p:cNvPicPr/>
          <p:nvPr/>
        </p:nvPicPr>
        <p:blipFill>
          <a:blip r:embed="rId4"/>
          <a:stretch/>
        </p:blipFill>
        <p:spPr>
          <a:xfrm>
            <a:off x="245160" y="1044360"/>
            <a:ext cx="834840" cy="971640"/>
          </a:xfrm>
          <a:prstGeom prst="rect">
            <a:avLst/>
          </a:prstGeom>
          <a:ln>
            <a:noFill/>
          </a:ln>
        </p:spPr>
      </p:pic>
      <p:pic>
        <p:nvPicPr>
          <p:cNvPr id="180" name="" descr=""/>
          <p:cNvPicPr/>
          <p:nvPr/>
        </p:nvPicPr>
        <p:blipFill>
          <a:blip r:embed="rId5"/>
          <a:stretch/>
        </p:blipFill>
        <p:spPr>
          <a:xfrm>
            <a:off x="4506840" y="1008000"/>
            <a:ext cx="982440" cy="971640"/>
          </a:xfrm>
          <a:prstGeom prst="rect">
            <a:avLst/>
          </a:prstGeom>
          <a:ln>
            <a:noFill/>
          </a:ln>
        </p:spPr>
      </p:pic>
      <p:pic>
        <p:nvPicPr>
          <p:cNvPr id="181" name="" descr=""/>
          <p:cNvPicPr/>
          <p:nvPr/>
        </p:nvPicPr>
        <p:blipFill>
          <a:blip r:embed="rId6"/>
          <a:stretch/>
        </p:blipFill>
        <p:spPr>
          <a:xfrm>
            <a:off x="2736000" y="1044360"/>
            <a:ext cx="982440" cy="971640"/>
          </a:xfrm>
          <a:prstGeom prst="rect">
            <a:avLst/>
          </a:prstGeom>
          <a:ln>
            <a:noFill/>
          </a:ln>
        </p:spPr>
      </p:pic>
      <p:pic>
        <p:nvPicPr>
          <p:cNvPr id="182" name="" descr=""/>
          <p:cNvPicPr/>
          <p:nvPr/>
        </p:nvPicPr>
        <p:blipFill>
          <a:blip r:embed="rId7"/>
          <a:stretch/>
        </p:blipFill>
        <p:spPr>
          <a:xfrm>
            <a:off x="7440840" y="1188360"/>
            <a:ext cx="917640" cy="971640"/>
          </a:xfrm>
          <a:prstGeom prst="rect">
            <a:avLst/>
          </a:prstGeom>
          <a:ln>
            <a:noFill/>
          </a:ln>
        </p:spPr>
      </p:pic>
      <p:pic>
        <p:nvPicPr>
          <p:cNvPr id="183" name="" descr=""/>
          <p:cNvPicPr/>
          <p:nvPr/>
        </p:nvPicPr>
        <p:blipFill>
          <a:blip r:embed="rId8"/>
          <a:stretch/>
        </p:blipFill>
        <p:spPr>
          <a:xfrm>
            <a:off x="5418360" y="1008000"/>
            <a:ext cx="917640" cy="971640"/>
          </a:xfrm>
          <a:prstGeom prst="rect">
            <a:avLst/>
          </a:prstGeom>
          <a:ln>
            <a:noFill/>
          </a:ln>
        </p:spPr>
      </p:pic>
      <p:pic>
        <p:nvPicPr>
          <p:cNvPr id="184" name="" descr=""/>
          <p:cNvPicPr/>
          <p:nvPr/>
        </p:nvPicPr>
        <p:blipFill>
          <a:blip r:embed="rId9"/>
          <a:stretch/>
        </p:blipFill>
        <p:spPr>
          <a:xfrm>
            <a:off x="8615160" y="1188360"/>
            <a:ext cx="960840" cy="971640"/>
          </a:xfrm>
          <a:prstGeom prst="rect">
            <a:avLst/>
          </a:prstGeom>
          <a:ln>
            <a:noFill/>
          </a:ln>
        </p:spPr>
      </p:pic>
      <p:pic>
        <p:nvPicPr>
          <p:cNvPr id="185" name="" descr=""/>
          <p:cNvPicPr/>
          <p:nvPr/>
        </p:nvPicPr>
        <p:blipFill>
          <a:blip r:embed="rId10"/>
          <a:stretch/>
        </p:blipFill>
        <p:spPr>
          <a:xfrm>
            <a:off x="6408000" y="1044360"/>
            <a:ext cx="1032840" cy="971640"/>
          </a:xfrm>
          <a:prstGeom prst="rect">
            <a:avLst/>
          </a:prstGeom>
          <a:ln>
            <a:noFill/>
          </a:ln>
        </p:spPr>
      </p:pic>
      <p:sp>
        <p:nvSpPr>
          <p:cNvPr id="186" name="Line 1"/>
          <p:cNvSpPr/>
          <p:nvPr/>
        </p:nvSpPr>
        <p:spPr>
          <a:xfrm>
            <a:off x="5400000" y="792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8" name="" descr=""/>
          <p:cNvPicPr/>
          <p:nvPr/>
        </p:nvPicPr>
        <p:blipFill>
          <a:blip r:embed="rId1"/>
          <a:stretch/>
        </p:blipFill>
        <p:spPr>
          <a:xfrm>
            <a:off x="5256000" y="1174680"/>
            <a:ext cx="928800" cy="985320"/>
          </a:xfrm>
          <a:prstGeom prst="rect">
            <a:avLst/>
          </a:prstGeom>
          <a:ln>
            <a:noFill/>
          </a:ln>
        </p:spPr>
      </p:pic>
      <p:pic>
        <p:nvPicPr>
          <p:cNvPr id="79" name="" descr=""/>
          <p:cNvPicPr/>
          <p:nvPr/>
        </p:nvPicPr>
        <p:blipFill>
          <a:blip r:embed="rId2"/>
          <a:stretch/>
        </p:blipFill>
        <p:spPr>
          <a:xfrm>
            <a:off x="432360" y="1152000"/>
            <a:ext cx="935640" cy="978120"/>
          </a:xfrm>
          <a:prstGeom prst="rect">
            <a:avLst/>
          </a:prstGeom>
          <a:ln>
            <a:noFill/>
          </a:ln>
        </p:spPr>
      </p:pic>
      <p:pic>
        <p:nvPicPr>
          <p:cNvPr id="80" name="" descr=""/>
          <p:cNvPicPr/>
          <p:nvPr/>
        </p:nvPicPr>
        <p:blipFill>
          <a:blip r:embed="rId3"/>
          <a:stretch/>
        </p:blipFill>
        <p:spPr>
          <a:xfrm>
            <a:off x="1297080" y="1152000"/>
            <a:ext cx="1006920" cy="980640"/>
          </a:xfrm>
          <a:prstGeom prst="rect">
            <a:avLst/>
          </a:prstGeom>
          <a:ln>
            <a:noFill/>
          </a:ln>
        </p:spPr>
      </p:pic>
      <p:pic>
        <p:nvPicPr>
          <p:cNvPr id="81" name="" descr=""/>
          <p:cNvPicPr/>
          <p:nvPr/>
        </p:nvPicPr>
        <p:blipFill>
          <a:blip r:embed="rId4"/>
          <a:stretch/>
        </p:blipFill>
        <p:spPr>
          <a:xfrm>
            <a:off x="6336000" y="1152000"/>
            <a:ext cx="863640" cy="972360"/>
          </a:xfrm>
          <a:prstGeom prst="rect">
            <a:avLst/>
          </a:prstGeom>
          <a:ln>
            <a:noFill/>
          </a:ln>
        </p:spPr>
      </p:pic>
      <p:pic>
        <p:nvPicPr>
          <p:cNvPr id="82" name="" descr=""/>
          <p:cNvPicPr/>
          <p:nvPr/>
        </p:nvPicPr>
        <p:blipFill>
          <a:blip r:embed="rId5"/>
          <a:stretch/>
        </p:blipFill>
        <p:spPr>
          <a:xfrm>
            <a:off x="8424000" y="1152000"/>
            <a:ext cx="942120" cy="944640"/>
          </a:xfrm>
          <a:prstGeom prst="rect">
            <a:avLst/>
          </a:prstGeom>
          <a:ln>
            <a:noFill/>
          </a:ln>
        </p:spPr>
      </p:pic>
      <p:pic>
        <p:nvPicPr>
          <p:cNvPr id="83" name="" descr=""/>
          <p:cNvPicPr/>
          <p:nvPr/>
        </p:nvPicPr>
        <p:blipFill>
          <a:blip r:embed="rId6"/>
          <a:stretch/>
        </p:blipFill>
        <p:spPr>
          <a:xfrm>
            <a:off x="3469680" y="1152000"/>
            <a:ext cx="922320" cy="936720"/>
          </a:xfrm>
          <a:prstGeom prst="rect">
            <a:avLst/>
          </a:prstGeom>
          <a:ln>
            <a:noFill/>
          </a:ln>
        </p:spPr>
      </p:pic>
      <p:pic>
        <p:nvPicPr>
          <p:cNvPr id="84" name="" descr=""/>
          <p:cNvPicPr/>
          <p:nvPr/>
        </p:nvPicPr>
        <p:blipFill>
          <a:blip r:embed="rId7"/>
          <a:stretch/>
        </p:blipFill>
        <p:spPr>
          <a:xfrm>
            <a:off x="2376000" y="1197000"/>
            <a:ext cx="962280" cy="935640"/>
          </a:xfrm>
          <a:prstGeom prst="rect">
            <a:avLst/>
          </a:prstGeom>
          <a:ln>
            <a:noFill/>
          </a:ln>
        </p:spPr>
      </p:pic>
      <p:pic>
        <p:nvPicPr>
          <p:cNvPr id="85" name="" descr=""/>
          <p:cNvPicPr/>
          <p:nvPr/>
        </p:nvPicPr>
        <p:blipFill>
          <a:blip r:embed="rId8"/>
          <a:stretch/>
        </p:blipFill>
        <p:spPr>
          <a:xfrm>
            <a:off x="7344000" y="1339560"/>
            <a:ext cx="960480" cy="914040"/>
          </a:xfrm>
          <a:prstGeom prst="rect">
            <a:avLst/>
          </a:prstGeom>
          <a:ln>
            <a:noFill/>
          </a:ln>
        </p:spPr>
      </p:pic>
      <p:pic>
        <p:nvPicPr>
          <p:cNvPr id="86" name="" descr=""/>
          <p:cNvPicPr/>
          <p:nvPr/>
        </p:nvPicPr>
        <p:blipFill>
          <a:blip r:embed="rId9"/>
          <a:stretch/>
        </p:blipFill>
        <p:spPr>
          <a:xfrm>
            <a:off x="4378680" y="1224000"/>
            <a:ext cx="877320" cy="903240"/>
          </a:xfrm>
          <a:prstGeom prst="rect">
            <a:avLst/>
          </a:prstGeom>
          <a:ln>
            <a:noFill/>
          </a:ln>
        </p:spPr>
      </p:pic>
      <p:sp>
        <p:nvSpPr>
          <p:cNvPr id="87" name="Line 1"/>
          <p:cNvSpPr/>
          <p:nvPr/>
        </p:nvSpPr>
        <p:spPr>
          <a:xfrm>
            <a:off x="3384000" y="1008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88" name="" descr=""/>
          <p:cNvPicPr/>
          <p:nvPr/>
        </p:nvPicPr>
        <p:blipFill>
          <a:blip r:embed="rId1"/>
          <a:stretch/>
        </p:blipFill>
        <p:spPr>
          <a:xfrm>
            <a:off x="7344000" y="1008000"/>
            <a:ext cx="910440" cy="971640"/>
          </a:xfrm>
          <a:prstGeom prst="rect">
            <a:avLst/>
          </a:prstGeom>
          <a:ln>
            <a:noFill/>
          </a:ln>
        </p:spPr>
      </p:pic>
      <p:pic>
        <p:nvPicPr>
          <p:cNvPr id="89" name="" descr=""/>
          <p:cNvPicPr/>
          <p:nvPr/>
        </p:nvPicPr>
        <p:blipFill>
          <a:blip r:embed="rId2"/>
          <a:stretch/>
        </p:blipFill>
        <p:spPr>
          <a:xfrm>
            <a:off x="2408760" y="900360"/>
            <a:ext cx="903240" cy="971640"/>
          </a:xfrm>
          <a:prstGeom prst="rect">
            <a:avLst/>
          </a:prstGeom>
          <a:ln>
            <a:noFill/>
          </a:ln>
        </p:spPr>
      </p:pic>
      <p:pic>
        <p:nvPicPr>
          <p:cNvPr id="90" name="" descr=""/>
          <p:cNvPicPr/>
          <p:nvPr/>
        </p:nvPicPr>
        <p:blipFill>
          <a:blip r:embed="rId3"/>
          <a:stretch/>
        </p:blipFill>
        <p:spPr>
          <a:xfrm>
            <a:off x="5472000" y="900360"/>
            <a:ext cx="910440" cy="971640"/>
          </a:xfrm>
          <a:prstGeom prst="rect">
            <a:avLst/>
          </a:prstGeom>
          <a:ln>
            <a:noFill/>
          </a:ln>
        </p:spPr>
      </p:pic>
      <p:pic>
        <p:nvPicPr>
          <p:cNvPr id="91" name="" descr=""/>
          <p:cNvPicPr/>
          <p:nvPr/>
        </p:nvPicPr>
        <p:blipFill>
          <a:blip r:embed="rId4"/>
          <a:stretch/>
        </p:blipFill>
        <p:spPr>
          <a:xfrm>
            <a:off x="417960" y="864000"/>
            <a:ext cx="1022040" cy="971640"/>
          </a:xfrm>
          <a:prstGeom prst="rect">
            <a:avLst/>
          </a:prstGeom>
          <a:ln>
            <a:noFill/>
          </a:ln>
        </p:spPr>
      </p:pic>
      <p:pic>
        <p:nvPicPr>
          <p:cNvPr id="92" name="" descr=""/>
          <p:cNvPicPr/>
          <p:nvPr/>
        </p:nvPicPr>
        <p:blipFill>
          <a:blip r:embed="rId5"/>
          <a:stretch/>
        </p:blipFill>
        <p:spPr>
          <a:xfrm>
            <a:off x="6480000" y="936000"/>
            <a:ext cx="1036440" cy="971640"/>
          </a:xfrm>
          <a:prstGeom prst="rect">
            <a:avLst/>
          </a:prstGeom>
          <a:ln>
            <a:noFill/>
          </a:ln>
        </p:spPr>
      </p:pic>
      <p:pic>
        <p:nvPicPr>
          <p:cNvPr id="93" name="" descr=""/>
          <p:cNvPicPr/>
          <p:nvPr/>
        </p:nvPicPr>
        <p:blipFill>
          <a:blip r:embed="rId6"/>
          <a:stretch/>
        </p:blipFill>
        <p:spPr>
          <a:xfrm>
            <a:off x="3420360" y="864000"/>
            <a:ext cx="971640" cy="971640"/>
          </a:xfrm>
          <a:prstGeom prst="rect">
            <a:avLst/>
          </a:prstGeom>
          <a:ln>
            <a:noFill/>
          </a:ln>
        </p:spPr>
      </p:pic>
      <p:pic>
        <p:nvPicPr>
          <p:cNvPr id="94" name="" descr=""/>
          <p:cNvPicPr/>
          <p:nvPr/>
        </p:nvPicPr>
        <p:blipFill>
          <a:blip r:embed="rId7"/>
          <a:stretch/>
        </p:blipFill>
        <p:spPr>
          <a:xfrm>
            <a:off x="8280360" y="1080000"/>
            <a:ext cx="1007640" cy="971640"/>
          </a:xfrm>
          <a:prstGeom prst="rect">
            <a:avLst/>
          </a:prstGeom>
          <a:ln>
            <a:noFill/>
          </a:ln>
        </p:spPr>
      </p:pic>
      <p:pic>
        <p:nvPicPr>
          <p:cNvPr id="95" name="" descr=""/>
          <p:cNvPicPr/>
          <p:nvPr/>
        </p:nvPicPr>
        <p:blipFill>
          <a:blip r:embed="rId8"/>
          <a:stretch/>
        </p:blipFill>
        <p:spPr>
          <a:xfrm>
            <a:off x="1508760" y="936000"/>
            <a:ext cx="867240" cy="971640"/>
          </a:xfrm>
          <a:prstGeom prst="rect">
            <a:avLst/>
          </a:prstGeom>
          <a:ln>
            <a:noFill/>
          </a:ln>
        </p:spPr>
      </p:pic>
      <p:pic>
        <p:nvPicPr>
          <p:cNvPr id="96" name="" descr=""/>
          <p:cNvPicPr/>
          <p:nvPr/>
        </p:nvPicPr>
        <p:blipFill>
          <a:blip r:embed="rId9"/>
          <a:stretch/>
        </p:blipFill>
        <p:spPr>
          <a:xfrm>
            <a:off x="4464360" y="864000"/>
            <a:ext cx="1007640" cy="971640"/>
          </a:xfrm>
          <a:prstGeom prst="rect">
            <a:avLst/>
          </a:prstGeom>
          <a:ln>
            <a:noFill/>
          </a:ln>
        </p:spPr>
      </p:pic>
      <p:pic>
        <p:nvPicPr>
          <p:cNvPr id="97" name="" descr=""/>
          <p:cNvPicPr/>
          <p:nvPr/>
        </p:nvPicPr>
        <p:blipFill>
          <a:blip r:embed="rId10"/>
          <a:stretch/>
        </p:blipFill>
        <p:spPr>
          <a:xfrm>
            <a:off x="9144000" y="1080000"/>
            <a:ext cx="935640" cy="971640"/>
          </a:xfrm>
          <a:prstGeom prst="rect">
            <a:avLst/>
          </a:prstGeom>
          <a:ln>
            <a:noFill/>
          </a:ln>
        </p:spPr>
      </p:pic>
      <p:sp>
        <p:nvSpPr>
          <p:cNvPr id="98" name="Line 1"/>
          <p:cNvSpPr/>
          <p:nvPr/>
        </p:nvSpPr>
        <p:spPr>
          <a:xfrm>
            <a:off x="5472000" y="648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99" name="" descr=""/>
          <p:cNvPicPr/>
          <p:nvPr/>
        </p:nvPicPr>
        <p:blipFill>
          <a:blip r:embed="rId1"/>
          <a:stretch/>
        </p:blipFill>
        <p:spPr>
          <a:xfrm>
            <a:off x="223560" y="864000"/>
            <a:ext cx="928440" cy="971640"/>
          </a:xfrm>
          <a:prstGeom prst="rect">
            <a:avLst/>
          </a:prstGeom>
          <a:ln>
            <a:noFill/>
          </a:ln>
        </p:spPr>
      </p:pic>
      <p:pic>
        <p:nvPicPr>
          <p:cNvPr id="100" name="" descr=""/>
          <p:cNvPicPr/>
          <p:nvPr/>
        </p:nvPicPr>
        <p:blipFill>
          <a:blip r:embed="rId2"/>
          <a:stretch/>
        </p:blipFill>
        <p:spPr>
          <a:xfrm>
            <a:off x="3168000" y="864000"/>
            <a:ext cx="914040" cy="971640"/>
          </a:xfrm>
          <a:prstGeom prst="rect">
            <a:avLst/>
          </a:prstGeom>
          <a:ln>
            <a:noFill/>
          </a:ln>
        </p:spPr>
      </p:pic>
      <p:pic>
        <p:nvPicPr>
          <p:cNvPr id="101" name="" descr=""/>
          <p:cNvPicPr/>
          <p:nvPr/>
        </p:nvPicPr>
        <p:blipFill>
          <a:blip r:embed="rId3"/>
          <a:stretch/>
        </p:blipFill>
        <p:spPr>
          <a:xfrm>
            <a:off x="4104000" y="900360"/>
            <a:ext cx="942840" cy="971640"/>
          </a:xfrm>
          <a:prstGeom prst="rect">
            <a:avLst/>
          </a:prstGeom>
          <a:ln>
            <a:noFill/>
          </a:ln>
        </p:spPr>
      </p:pic>
      <p:pic>
        <p:nvPicPr>
          <p:cNvPr id="102" name="" descr=""/>
          <p:cNvPicPr/>
          <p:nvPr/>
        </p:nvPicPr>
        <p:blipFill>
          <a:blip r:embed="rId4"/>
          <a:stretch/>
        </p:blipFill>
        <p:spPr>
          <a:xfrm>
            <a:off x="7848000" y="1080000"/>
            <a:ext cx="982440" cy="971640"/>
          </a:xfrm>
          <a:prstGeom prst="rect">
            <a:avLst/>
          </a:prstGeom>
          <a:ln>
            <a:noFill/>
          </a:ln>
        </p:spPr>
      </p:pic>
      <p:pic>
        <p:nvPicPr>
          <p:cNvPr id="103" name="" descr=""/>
          <p:cNvPicPr/>
          <p:nvPr/>
        </p:nvPicPr>
        <p:blipFill>
          <a:blip r:embed="rId5"/>
          <a:stretch/>
        </p:blipFill>
        <p:spPr>
          <a:xfrm>
            <a:off x="1206360" y="864000"/>
            <a:ext cx="1097640" cy="971640"/>
          </a:xfrm>
          <a:prstGeom prst="rect">
            <a:avLst/>
          </a:prstGeom>
          <a:ln>
            <a:noFill/>
          </a:ln>
        </p:spPr>
      </p:pic>
      <p:pic>
        <p:nvPicPr>
          <p:cNvPr id="104" name="" descr=""/>
          <p:cNvPicPr/>
          <p:nvPr/>
        </p:nvPicPr>
        <p:blipFill>
          <a:blip r:embed="rId6"/>
          <a:stretch/>
        </p:blipFill>
        <p:spPr>
          <a:xfrm>
            <a:off x="6818760" y="936000"/>
            <a:ext cx="917640" cy="971640"/>
          </a:xfrm>
          <a:prstGeom prst="rect">
            <a:avLst/>
          </a:prstGeom>
          <a:ln>
            <a:noFill/>
          </a:ln>
        </p:spPr>
      </p:pic>
      <p:pic>
        <p:nvPicPr>
          <p:cNvPr id="105" name="" descr=""/>
          <p:cNvPicPr/>
          <p:nvPr/>
        </p:nvPicPr>
        <p:blipFill>
          <a:blip r:embed="rId7"/>
          <a:stretch/>
        </p:blipFill>
        <p:spPr>
          <a:xfrm>
            <a:off x="2322360" y="828360"/>
            <a:ext cx="917640" cy="971640"/>
          </a:xfrm>
          <a:prstGeom prst="rect">
            <a:avLst/>
          </a:prstGeom>
          <a:ln>
            <a:noFill/>
          </a:ln>
        </p:spPr>
      </p:pic>
      <p:pic>
        <p:nvPicPr>
          <p:cNvPr id="106" name="" descr=""/>
          <p:cNvPicPr/>
          <p:nvPr/>
        </p:nvPicPr>
        <p:blipFill>
          <a:blip r:embed="rId8"/>
          <a:stretch/>
        </p:blipFill>
        <p:spPr>
          <a:xfrm>
            <a:off x="5861520" y="972360"/>
            <a:ext cx="957240" cy="971640"/>
          </a:xfrm>
          <a:prstGeom prst="rect">
            <a:avLst/>
          </a:prstGeom>
          <a:ln>
            <a:noFill/>
          </a:ln>
        </p:spPr>
      </p:pic>
      <p:pic>
        <p:nvPicPr>
          <p:cNvPr id="107" name="" descr=""/>
          <p:cNvPicPr/>
          <p:nvPr/>
        </p:nvPicPr>
        <p:blipFill>
          <a:blip r:embed="rId9"/>
          <a:stretch/>
        </p:blipFill>
        <p:spPr>
          <a:xfrm>
            <a:off x="8892360" y="792000"/>
            <a:ext cx="971640" cy="971640"/>
          </a:xfrm>
          <a:prstGeom prst="rect">
            <a:avLst/>
          </a:prstGeom>
          <a:ln>
            <a:noFill/>
          </a:ln>
        </p:spPr>
      </p:pic>
      <p:pic>
        <p:nvPicPr>
          <p:cNvPr id="108" name="" descr=""/>
          <p:cNvPicPr/>
          <p:nvPr/>
        </p:nvPicPr>
        <p:blipFill>
          <a:blip r:embed="rId10"/>
          <a:stretch/>
        </p:blipFill>
        <p:spPr>
          <a:xfrm>
            <a:off x="5015160" y="936000"/>
            <a:ext cx="888840" cy="971640"/>
          </a:xfrm>
          <a:prstGeom prst="rect">
            <a:avLst/>
          </a:prstGeom>
          <a:ln>
            <a:noFill/>
          </a:ln>
        </p:spPr>
      </p:pic>
      <p:sp>
        <p:nvSpPr>
          <p:cNvPr id="109" name="Line 1"/>
          <p:cNvSpPr/>
          <p:nvPr/>
        </p:nvSpPr>
        <p:spPr>
          <a:xfrm>
            <a:off x="3168000" y="648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10" name="" descr=""/>
          <p:cNvPicPr/>
          <p:nvPr/>
        </p:nvPicPr>
        <p:blipFill>
          <a:blip r:embed="rId1"/>
          <a:stretch/>
        </p:blipFill>
        <p:spPr>
          <a:xfrm>
            <a:off x="6408000" y="936000"/>
            <a:ext cx="813240" cy="971640"/>
          </a:xfrm>
          <a:prstGeom prst="rect">
            <a:avLst/>
          </a:prstGeom>
          <a:ln>
            <a:noFill/>
          </a:ln>
        </p:spPr>
      </p:pic>
      <p:pic>
        <p:nvPicPr>
          <p:cNvPr id="111" name="" descr=""/>
          <p:cNvPicPr/>
          <p:nvPr/>
        </p:nvPicPr>
        <p:blipFill>
          <a:blip r:embed="rId2"/>
          <a:stretch/>
        </p:blipFill>
        <p:spPr>
          <a:xfrm>
            <a:off x="7149960" y="1080000"/>
            <a:ext cx="914040" cy="971640"/>
          </a:xfrm>
          <a:prstGeom prst="rect">
            <a:avLst/>
          </a:prstGeom>
          <a:ln>
            <a:noFill/>
          </a:ln>
        </p:spPr>
      </p:pic>
      <p:pic>
        <p:nvPicPr>
          <p:cNvPr id="112" name="" descr=""/>
          <p:cNvPicPr/>
          <p:nvPr/>
        </p:nvPicPr>
        <p:blipFill>
          <a:blip r:embed="rId3"/>
          <a:stretch/>
        </p:blipFill>
        <p:spPr>
          <a:xfrm>
            <a:off x="792000" y="864000"/>
            <a:ext cx="957240" cy="971640"/>
          </a:xfrm>
          <a:prstGeom prst="rect">
            <a:avLst/>
          </a:prstGeom>
          <a:ln>
            <a:noFill/>
          </a:ln>
        </p:spPr>
      </p:pic>
      <p:pic>
        <p:nvPicPr>
          <p:cNvPr id="113" name="" descr=""/>
          <p:cNvPicPr/>
          <p:nvPr/>
        </p:nvPicPr>
        <p:blipFill>
          <a:blip r:embed="rId4"/>
          <a:stretch/>
        </p:blipFill>
        <p:spPr>
          <a:xfrm>
            <a:off x="1749240" y="900360"/>
            <a:ext cx="845640" cy="971640"/>
          </a:xfrm>
          <a:prstGeom prst="rect">
            <a:avLst/>
          </a:prstGeom>
          <a:ln>
            <a:noFill/>
          </a:ln>
        </p:spPr>
      </p:pic>
      <p:pic>
        <p:nvPicPr>
          <p:cNvPr id="114" name="" descr=""/>
          <p:cNvPicPr/>
          <p:nvPr/>
        </p:nvPicPr>
        <p:blipFill>
          <a:blip r:embed="rId5"/>
          <a:stretch/>
        </p:blipFill>
        <p:spPr>
          <a:xfrm>
            <a:off x="4608000" y="1008000"/>
            <a:ext cx="935640" cy="971640"/>
          </a:xfrm>
          <a:prstGeom prst="rect">
            <a:avLst/>
          </a:prstGeom>
          <a:ln>
            <a:noFill/>
          </a:ln>
        </p:spPr>
      </p:pic>
      <p:pic>
        <p:nvPicPr>
          <p:cNvPr id="115" name="" descr=""/>
          <p:cNvPicPr/>
          <p:nvPr/>
        </p:nvPicPr>
        <p:blipFill>
          <a:blip r:embed="rId6"/>
          <a:stretch/>
        </p:blipFill>
        <p:spPr>
          <a:xfrm>
            <a:off x="2664000" y="900360"/>
            <a:ext cx="986040" cy="971640"/>
          </a:xfrm>
          <a:prstGeom prst="rect">
            <a:avLst/>
          </a:prstGeom>
          <a:ln>
            <a:noFill/>
          </a:ln>
        </p:spPr>
      </p:pic>
      <p:pic>
        <p:nvPicPr>
          <p:cNvPr id="116" name="" descr=""/>
          <p:cNvPicPr/>
          <p:nvPr/>
        </p:nvPicPr>
        <p:blipFill>
          <a:blip r:embed="rId7"/>
          <a:stretch/>
        </p:blipFill>
        <p:spPr>
          <a:xfrm>
            <a:off x="8136000" y="1116360"/>
            <a:ext cx="892440" cy="971640"/>
          </a:xfrm>
          <a:prstGeom prst="rect">
            <a:avLst/>
          </a:prstGeom>
          <a:ln>
            <a:noFill/>
          </a:ln>
        </p:spPr>
      </p:pic>
      <p:pic>
        <p:nvPicPr>
          <p:cNvPr id="117" name="" descr=""/>
          <p:cNvPicPr/>
          <p:nvPr/>
        </p:nvPicPr>
        <p:blipFill>
          <a:blip r:embed="rId8"/>
          <a:stretch/>
        </p:blipFill>
        <p:spPr>
          <a:xfrm>
            <a:off x="8856000" y="1116360"/>
            <a:ext cx="917640" cy="971640"/>
          </a:xfrm>
          <a:prstGeom prst="rect">
            <a:avLst/>
          </a:prstGeom>
          <a:ln>
            <a:noFill/>
          </a:ln>
        </p:spPr>
      </p:pic>
      <p:pic>
        <p:nvPicPr>
          <p:cNvPr id="118" name="" descr=""/>
          <p:cNvPicPr/>
          <p:nvPr/>
        </p:nvPicPr>
        <p:blipFill>
          <a:blip r:embed="rId9"/>
          <a:stretch/>
        </p:blipFill>
        <p:spPr>
          <a:xfrm>
            <a:off x="3686760" y="900360"/>
            <a:ext cx="921240" cy="971640"/>
          </a:xfrm>
          <a:prstGeom prst="rect">
            <a:avLst/>
          </a:prstGeom>
          <a:ln>
            <a:noFill/>
          </a:ln>
        </p:spPr>
      </p:pic>
      <p:pic>
        <p:nvPicPr>
          <p:cNvPr id="119" name="" descr=""/>
          <p:cNvPicPr/>
          <p:nvPr/>
        </p:nvPicPr>
        <p:blipFill>
          <a:blip r:embed="rId10"/>
          <a:stretch/>
        </p:blipFill>
        <p:spPr>
          <a:xfrm>
            <a:off x="5543640" y="1044360"/>
            <a:ext cx="917640" cy="971640"/>
          </a:xfrm>
          <a:prstGeom prst="rect">
            <a:avLst/>
          </a:prstGeom>
          <a:ln>
            <a:noFill/>
          </a:ln>
        </p:spPr>
      </p:pic>
      <p:sp>
        <p:nvSpPr>
          <p:cNvPr id="120" name="Line 1"/>
          <p:cNvSpPr/>
          <p:nvPr/>
        </p:nvSpPr>
        <p:spPr>
          <a:xfrm>
            <a:off x="4608000" y="720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21" name="" descr=""/>
          <p:cNvPicPr/>
          <p:nvPr/>
        </p:nvPicPr>
        <p:blipFill>
          <a:blip r:embed="rId1"/>
          <a:stretch/>
        </p:blipFill>
        <p:spPr>
          <a:xfrm>
            <a:off x="6098760" y="756360"/>
            <a:ext cx="813240" cy="971640"/>
          </a:xfrm>
          <a:prstGeom prst="rect">
            <a:avLst/>
          </a:prstGeom>
          <a:ln>
            <a:noFill/>
          </a:ln>
        </p:spPr>
      </p:pic>
      <p:pic>
        <p:nvPicPr>
          <p:cNvPr id="122" name="" descr=""/>
          <p:cNvPicPr/>
          <p:nvPr/>
        </p:nvPicPr>
        <p:blipFill>
          <a:blip r:embed="rId2"/>
          <a:stretch/>
        </p:blipFill>
        <p:spPr>
          <a:xfrm>
            <a:off x="7704000" y="864000"/>
            <a:ext cx="914040" cy="971640"/>
          </a:xfrm>
          <a:prstGeom prst="rect">
            <a:avLst/>
          </a:prstGeom>
          <a:ln>
            <a:noFill/>
          </a:ln>
        </p:spPr>
      </p:pic>
      <p:pic>
        <p:nvPicPr>
          <p:cNvPr id="123" name="" descr=""/>
          <p:cNvPicPr/>
          <p:nvPr/>
        </p:nvPicPr>
        <p:blipFill>
          <a:blip r:embed="rId3"/>
          <a:stretch/>
        </p:blipFill>
        <p:spPr>
          <a:xfrm>
            <a:off x="3312000" y="756360"/>
            <a:ext cx="906840" cy="971640"/>
          </a:xfrm>
          <a:prstGeom prst="rect">
            <a:avLst/>
          </a:prstGeom>
          <a:ln>
            <a:noFill/>
          </a:ln>
        </p:spPr>
      </p:pic>
      <p:pic>
        <p:nvPicPr>
          <p:cNvPr id="124" name="" descr=""/>
          <p:cNvPicPr/>
          <p:nvPr/>
        </p:nvPicPr>
        <p:blipFill>
          <a:blip r:embed="rId4"/>
          <a:stretch/>
        </p:blipFill>
        <p:spPr>
          <a:xfrm>
            <a:off x="5082480" y="756360"/>
            <a:ext cx="982440" cy="971640"/>
          </a:xfrm>
          <a:prstGeom prst="rect">
            <a:avLst/>
          </a:prstGeom>
          <a:ln>
            <a:noFill/>
          </a:ln>
        </p:spPr>
      </p:pic>
      <p:pic>
        <p:nvPicPr>
          <p:cNvPr id="125" name="" descr=""/>
          <p:cNvPicPr/>
          <p:nvPr/>
        </p:nvPicPr>
        <p:blipFill>
          <a:blip r:embed="rId5"/>
          <a:stretch/>
        </p:blipFill>
        <p:spPr>
          <a:xfrm>
            <a:off x="8712000" y="864000"/>
            <a:ext cx="906840" cy="971640"/>
          </a:xfrm>
          <a:prstGeom prst="rect">
            <a:avLst/>
          </a:prstGeom>
          <a:ln>
            <a:noFill/>
          </a:ln>
        </p:spPr>
      </p:pic>
      <p:pic>
        <p:nvPicPr>
          <p:cNvPr id="126" name="" descr=""/>
          <p:cNvPicPr/>
          <p:nvPr/>
        </p:nvPicPr>
        <p:blipFill>
          <a:blip r:embed="rId6"/>
          <a:stretch/>
        </p:blipFill>
        <p:spPr>
          <a:xfrm>
            <a:off x="4218840" y="792000"/>
            <a:ext cx="863640" cy="971640"/>
          </a:xfrm>
          <a:prstGeom prst="rect">
            <a:avLst/>
          </a:prstGeom>
          <a:ln>
            <a:noFill/>
          </a:ln>
        </p:spPr>
      </p:pic>
      <p:pic>
        <p:nvPicPr>
          <p:cNvPr id="127" name="" descr=""/>
          <p:cNvPicPr/>
          <p:nvPr/>
        </p:nvPicPr>
        <p:blipFill>
          <a:blip r:embed="rId7"/>
          <a:stretch/>
        </p:blipFill>
        <p:spPr>
          <a:xfrm>
            <a:off x="6840000" y="828360"/>
            <a:ext cx="960840" cy="971640"/>
          </a:xfrm>
          <a:prstGeom prst="rect">
            <a:avLst/>
          </a:prstGeom>
          <a:ln>
            <a:noFill/>
          </a:ln>
        </p:spPr>
      </p:pic>
      <p:pic>
        <p:nvPicPr>
          <p:cNvPr id="128" name="" descr=""/>
          <p:cNvPicPr/>
          <p:nvPr/>
        </p:nvPicPr>
        <p:blipFill>
          <a:blip r:embed="rId8"/>
          <a:stretch/>
        </p:blipFill>
        <p:spPr>
          <a:xfrm>
            <a:off x="1260360" y="828360"/>
            <a:ext cx="971640" cy="971640"/>
          </a:xfrm>
          <a:prstGeom prst="rect">
            <a:avLst/>
          </a:prstGeom>
          <a:ln>
            <a:noFill/>
          </a:ln>
        </p:spPr>
      </p:pic>
      <p:pic>
        <p:nvPicPr>
          <p:cNvPr id="129" name="" descr=""/>
          <p:cNvPicPr/>
          <p:nvPr/>
        </p:nvPicPr>
        <p:blipFill>
          <a:blip r:embed="rId9"/>
          <a:stretch/>
        </p:blipFill>
        <p:spPr>
          <a:xfrm>
            <a:off x="2232000" y="792000"/>
            <a:ext cx="946440" cy="971640"/>
          </a:xfrm>
          <a:prstGeom prst="rect">
            <a:avLst/>
          </a:prstGeom>
          <a:ln>
            <a:noFill/>
          </a:ln>
        </p:spPr>
      </p:pic>
      <p:pic>
        <p:nvPicPr>
          <p:cNvPr id="130" name="" descr=""/>
          <p:cNvPicPr/>
          <p:nvPr/>
        </p:nvPicPr>
        <p:blipFill>
          <a:blip r:embed="rId10"/>
          <a:stretch/>
        </p:blipFill>
        <p:spPr>
          <a:xfrm>
            <a:off x="407160" y="900360"/>
            <a:ext cx="888840" cy="971640"/>
          </a:xfrm>
          <a:prstGeom prst="rect">
            <a:avLst/>
          </a:prstGeom>
          <a:ln>
            <a:noFill/>
          </a:ln>
        </p:spPr>
      </p:pic>
      <p:sp>
        <p:nvSpPr>
          <p:cNvPr id="131" name="Line 1"/>
          <p:cNvSpPr/>
          <p:nvPr/>
        </p:nvSpPr>
        <p:spPr>
          <a:xfrm>
            <a:off x="5112000" y="504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32" name="" descr=""/>
          <p:cNvPicPr/>
          <p:nvPr/>
        </p:nvPicPr>
        <p:blipFill>
          <a:blip r:embed="rId1"/>
          <a:stretch/>
        </p:blipFill>
        <p:spPr>
          <a:xfrm>
            <a:off x="7920000" y="900360"/>
            <a:ext cx="914040" cy="971640"/>
          </a:xfrm>
          <a:prstGeom prst="rect">
            <a:avLst/>
          </a:prstGeom>
          <a:ln>
            <a:noFill/>
          </a:ln>
        </p:spPr>
      </p:pic>
      <p:pic>
        <p:nvPicPr>
          <p:cNvPr id="133" name="" descr=""/>
          <p:cNvPicPr/>
          <p:nvPr/>
        </p:nvPicPr>
        <p:blipFill>
          <a:blip r:embed="rId2"/>
          <a:stretch/>
        </p:blipFill>
        <p:spPr>
          <a:xfrm>
            <a:off x="1331640" y="864000"/>
            <a:ext cx="928440" cy="971640"/>
          </a:xfrm>
          <a:prstGeom prst="rect">
            <a:avLst/>
          </a:prstGeom>
          <a:ln>
            <a:noFill/>
          </a:ln>
        </p:spPr>
      </p:pic>
      <p:pic>
        <p:nvPicPr>
          <p:cNvPr id="134" name="" descr=""/>
          <p:cNvPicPr/>
          <p:nvPr/>
        </p:nvPicPr>
        <p:blipFill>
          <a:blip r:embed="rId3"/>
          <a:stretch/>
        </p:blipFill>
        <p:spPr>
          <a:xfrm>
            <a:off x="3024000" y="828360"/>
            <a:ext cx="957240" cy="971640"/>
          </a:xfrm>
          <a:prstGeom prst="rect">
            <a:avLst/>
          </a:prstGeom>
          <a:ln>
            <a:noFill/>
          </a:ln>
        </p:spPr>
      </p:pic>
      <p:pic>
        <p:nvPicPr>
          <p:cNvPr id="135" name="" descr=""/>
          <p:cNvPicPr/>
          <p:nvPr/>
        </p:nvPicPr>
        <p:blipFill>
          <a:blip r:embed="rId4"/>
          <a:stretch/>
        </p:blipFill>
        <p:spPr>
          <a:xfrm>
            <a:off x="8935560" y="900360"/>
            <a:ext cx="1072440" cy="971640"/>
          </a:xfrm>
          <a:prstGeom prst="rect">
            <a:avLst/>
          </a:prstGeom>
          <a:ln>
            <a:noFill/>
          </a:ln>
        </p:spPr>
      </p:pic>
      <p:pic>
        <p:nvPicPr>
          <p:cNvPr id="136" name="" descr=""/>
          <p:cNvPicPr/>
          <p:nvPr/>
        </p:nvPicPr>
        <p:blipFill>
          <a:blip r:embed="rId5"/>
          <a:stretch/>
        </p:blipFill>
        <p:spPr>
          <a:xfrm>
            <a:off x="360000" y="864000"/>
            <a:ext cx="971640" cy="971640"/>
          </a:xfrm>
          <a:prstGeom prst="rect">
            <a:avLst/>
          </a:prstGeom>
          <a:ln>
            <a:noFill/>
          </a:ln>
        </p:spPr>
      </p:pic>
      <p:pic>
        <p:nvPicPr>
          <p:cNvPr id="137" name="" descr=""/>
          <p:cNvPicPr/>
          <p:nvPr/>
        </p:nvPicPr>
        <p:blipFill>
          <a:blip r:embed="rId6"/>
          <a:stretch/>
        </p:blipFill>
        <p:spPr>
          <a:xfrm>
            <a:off x="5965560" y="792000"/>
            <a:ext cx="946440" cy="971640"/>
          </a:xfrm>
          <a:prstGeom prst="rect">
            <a:avLst/>
          </a:prstGeom>
          <a:ln>
            <a:noFill/>
          </a:ln>
        </p:spPr>
      </p:pic>
      <p:pic>
        <p:nvPicPr>
          <p:cNvPr id="138" name="" descr=""/>
          <p:cNvPicPr/>
          <p:nvPr/>
        </p:nvPicPr>
        <p:blipFill>
          <a:blip r:embed="rId7"/>
          <a:stretch/>
        </p:blipFill>
        <p:spPr>
          <a:xfrm>
            <a:off x="2232000" y="828360"/>
            <a:ext cx="849240" cy="971640"/>
          </a:xfrm>
          <a:prstGeom prst="rect">
            <a:avLst/>
          </a:prstGeom>
          <a:ln>
            <a:noFill/>
          </a:ln>
        </p:spPr>
      </p:pic>
      <p:pic>
        <p:nvPicPr>
          <p:cNvPr id="139" name="" descr=""/>
          <p:cNvPicPr/>
          <p:nvPr/>
        </p:nvPicPr>
        <p:blipFill>
          <a:blip r:embed="rId8"/>
          <a:stretch/>
        </p:blipFill>
        <p:spPr>
          <a:xfrm>
            <a:off x="6973560" y="900360"/>
            <a:ext cx="946440" cy="971640"/>
          </a:xfrm>
          <a:prstGeom prst="rect">
            <a:avLst/>
          </a:prstGeom>
          <a:ln>
            <a:noFill/>
          </a:ln>
        </p:spPr>
      </p:pic>
      <p:pic>
        <p:nvPicPr>
          <p:cNvPr id="140" name="" descr=""/>
          <p:cNvPicPr/>
          <p:nvPr/>
        </p:nvPicPr>
        <p:blipFill>
          <a:blip r:embed="rId9"/>
          <a:stretch/>
        </p:blipFill>
        <p:spPr>
          <a:xfrm>
            <a:off x="4968000" y="864000"/>
            <a:ext cx="899640" cy="971640"/>
          </a:xfrm>
          <a:prstGeom prst="rect">
            <a:avLst/>
          </a:prstGeom>
          <a:ln>
            <a:noFill/>
          </a:ln>
        </p:spPr>
      </p:pic>
      <p:pic>
        <p:nvPicPr>
          <p:cNvPr id="141" name="" descr=""/>
          <p:cNvPicPr/>
          <p:nvPr/>
        </p:nvPicPr>
        <p:blipFill>
          <a:blip r:embed="rId10"/>
          <a:stretch/>
        </p:blipFill>
        <p:spPr>
          <a:xfrm>
            <a:off x="3981240" y="792000"/>
            <a:ext cx="892440" cy="971640"/>
          </a:xfrm>
          <a:prstGeom prst="rect">
            <a:avLst/>
          </a:prstGeom>
          <a:ln>
            <a:noFill/>
          </a:ln>
        </p:spPr>
      </p:pic>
      <p:sp>
        <p:nvSpPr>
          <p:cNvPr id="142" name="Line 1"/>
          <p:cNvSpPr/>
          <p:nvPr/>
        </p:nvSpPr>
        <p:spPr>
          <a:xfrm>
            <a:off x="4896000" y="648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43" name="" descr=""/>
          <p:cNvPicPr/>
          <p:nvPr/>
        </p:nvPicPr>
        <p:blipFill>
          <a:blip r:embed="rId1"/>
          <a:stretch/>
        </p:blipFill>
        <p:spPr>
          <a:xfrm>
            <a:off x="3203640" y="1944000"/>
            <a:ext cx="906840" cy="971640"/>
          </a:xfrm>
          <a:prstGeom prst="rect">
            <a:avLst/>
          </a:prstGeom>
          <a:ln>
            <a:noFill/>
          </a:ln>
        </p:spPr>
      </p:pic>
      <p:pic>
        <p:nvPicPr>
          <p:cNvPr id="144" name="" descr=""/>
          <p:cNvPicPr/>
          <p:nvPr/>
        </p:nvPicPr>
        <p:blipFill>
          <a:blip r:embed="rId2"/>
          <a:stretch/>
        </p:blipFill>
        <p:spPr>
          <a:xfrm>
            <a:off x="6357960" y="1836360"/>
            <a:ext cx="914040" cy="971640"/>
          </a:xfrm>
          <a:prstGeom prst="rect">
            <a:avLst/>
          </a:prstGeom>
          <a:ln>
            <a:noFill/>
          </a:ln>
        </p:spPr>
      </p:pic>
      <p:pic>
        <p:nvPicPr>
          <p:cNvPr id="145" name="" descr=""/>
          <p:cNvPicPr/>
          <p:nvPr/>
        </p:nvPicPr>
        <p:blipFill>
          <a:blip r:embed="rId3"/>
          <a:stretch/>
        </p:blipFill>
        <p:spPr>
          <a:xfrm>
            <a:off x="2232000" y="2016000"/>
            <a:ext cx="971640" cy="971640"/>
          </a:xfrm>
          <a:prstGeom prst="rect">
            <a:avLst/>
          </a:prstGeom>
          <a:ln>
            <a:noFill/>
          </a:ln>
        </p:spPr>
      </p:pic>
      <p:pic>
        <p:nvPicPr>
          <p:cNvPr id="146" name="" descr=""/>
          <p:cNvPicPr/>
          <p:nvPr/>
        </p:nvPicPr>
        <p:blipFill>
          <a:blip r:embed="rId4"/>
          <a:stretch/>
        </p:blipFill>
        <p:spPr>
          <a:xfrm>
            <a:off x="7272000" y="1908360"/>
            <a:ext cx="1036440" cy="971640"/>
          </a:xfrm>
          <a:prstGeom prst="rect">
            <a:avLst/>
          </a:prstGeom>
          <a:ln>
            <a:noFill/>
          </a:ln>
        </p:spPr>
      </p:pic>
      <p:pic>
        <p:nvPicPr>
          <p:cNvPr id="147" name="" descr=""/>
          <p:cNvPicPr/>
          <p:nvPr/>
        </p:nvPicPr>
        <p:blipFill>
          <a:blip r:embed="rId5"/>
          <a:stretch/>
        </p:blipFill>
        <p:spPr>
          <a:xfrm>
            <a:off x="8208360" y="1908360"/>
            <a:ext cx="1151640" cy="971640"/>
          </a:xfrm>
          <a:prstGeom prst="rect">
            <a:avLst/>
          </a:prstGeom>
          <a:ln>
            <a:noFill/>
          </a:ln>
        </p:spPr>
      </p:pic>
      <p:pic>
        <p:nvPicPr>
          <p:cNvPr id="148" name="" descr=""/>
          <p:cNvPicPr/>
          <p:nvPr/>
        </p:nvPicPr>
        <p:blipFill>
          <a:blip r:embed="rId6"/>
          <a:stretch/>
        </p:blipFill>
        <p:spPr>
          <a:xfrm>
            <a:off x="158760" y="1980360"/>
            <a:ext cx="1065240" cy="971640"/>
          </a:xfrm>
          <a:prstGeom prst="rect">
            <a:avLst/>
          </a:prstGeom>
          <a:ln>
            <a:noFill/>
          </a:ln>
        </p:spPr>
      </p:pic>
      <p:pic>
        <p:nvPicPr>
          <p:cNvPr id="149" name="" descr=""/>
          <p:cNvPicPr/>
          <p:nvPr/>
        </p:nvPicPr>
        <p:blipFill>
          <a:blip r:embed="rId7"/>
          <a:stretch/>
        </p:blipFill>
        <p:spPr>
          <a:xfrm>
            <a:off x="5252760" y="1836360"/>
            <a:ext cx="1083240" cy="971640"/>
          </a:xfrm>
          <a:prstGeom prst="rect">
            <a:avLst/>
          </a:prstGeom>
          <a:ln>
            <a:noFill/>
          </a:ln>
        </p:spPr>
      </p:pic>
      <p:pic>
        <p:nvPicPr>
          <p:cNvPr id="150" name="" descr=""/>
          <p:cNvPicPr/>
          <p:nvPr/>
        </p:nvPicPr>
        <p:blipFill>
          <a:blip r:embed="rId8"/>
          <a:stretch/>
        </p:blipFill>
        <p:spPr>
          <a:xfrm>
            <a:off x="1080000" y="2052360"/>
            <a:ext cx="1011240" cy="971640"/>
          </a:xfrm>
          <a:prstGeom prst="rect">
            <a:avLst/>
          </a:prstGeom>
          <a:ln>
            <a:noFill/>
          </a:ln>
        </p:spPr>
      </p:pic>
      <p:pic>
        <p:nvPicPr>
          <p:cNvPr id="151" name="" descr=""/>
          <p:cNvPicPr/>
          <p:nvPr/>
        </p:nvPicPr>
        <p:blipFill>
          <a:blip r:embed="rId9"/>
          <a:stretch/>
        </p:blipFill>
        <p:spPr>
          <a:xfrm>
            <a:off x="4165560" y="1872000"/>
            <a:ext cx="1018440" cy="971640"/>
          </a:xfrm>
          <a:prstGeom prst="rect">
            <a:avLst/>
          </a:prstGeom>
          <a:ln>
            <a:noFill/>
          </a:ln>
        </p:spPr>
      </p:pic>
      <p:pic>
        <p:nvPicPr>
          <p:cNvPr id="152" name="" descr=""/>
          <p:cNvPicPr/>
          <p:nvPr/>
        </p:nvPicPr>
        <p:blipFill>
          <a:blip r:embed="rId10"/>
          <a:stretch/>
        </p:blipFill>
        <p:spPr>
          <a:xfrm>
            <a:off x="9216000" y="1764360"/>
            <a:ext cx="971640" cy="971640"/>
          </a:xfrm>
          <a:prstGeom prst="rect">
            <a:avLst/>
          </a:prstGeom>
          <a:ln>
            <a:noFill/>
          </a:ln>
        </p:spPr>
      </p:pic>
      <p:sp>
        <p:nvSpPr>
          <p:cNvPr id="153" name="Line 1"/>
          <p:cNvSpPr/>
          <p:nvPr/>
        </p:nvSpPr>
        <p:spPr>
          <a:xfrm>
            <a:off x="4176000" y="1656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54" name="" descr=""/>
          <p:cNvPicPr/>
          <p:nvPr/>
        </p:nvPicPr>
        <p:blipFill>
          <a:blip r:embed="rId1"/>
          <a:stretch/>
        </p:blipFill>
        <p:spPr>
          <a:xfrm>
            <a:off x="4824000" y="1044360"/>
            <a:ext cx="813240" cy="971640"/>
          </a:xfrm>
          <a:prstGeom prst="rect">
            <a:avLst/>
          </a:prstGeom>
          <a:ln>
            <a:noFill/>
          </a:ln>
        </p:spPr>
      </p:pic>
      <p:pic>
        <p:nvPicPr>
          <p:cNvPr id="155" name="" descr=""/>
          <p:cNvPicPr/>
          <p:nvPr/>
        </p:nvPicPr>
        <p:blipFill>
          <a:blip r:embed="rId2"/>
          <a:stretch/>
        </p:blipFill>
        <p:spPr>
          <a:xfrm>
            <a:off x="223560" y="1008000"/>
            <a:ext cx="928440" cy="971640"/>
          </a:xfrm>
          <a:prstGeom prst="rect">
            <a:avLst/>
          </a:prstGeom>
          <a:ln>
            <a:noFill/>
          </a:ln>
        </p:spPr>
      </p:pic>
      <p:pic>
        <p:nvPicPr>
          <p:cNvPr id="156" name="" descr=""/>
          <p:cNvPicPr/>
          <p:nvPr/>
        </p:nvPicPr>
        <p:blipFill>
          <a:blip r:embed="rId3"/>
          <a:stretch/>
        </p:blipFill>
        <p:spPr>
          <a:xfrm>
            <a:off x="3096000" y="1008000"/>
            <a:ext cx="842040" cy="971640"/>
          </a:xfrm>
          <a:prstGeom prst="rect">
            <a:avLst/>
          </a:prstGeom>
          <a:ln>
            <a:noFill/>
          </a:ln>
        </p:spPr>
      </p:pic>
      <p:pic>
        <p:nvPicPr>
          <p:cNvPr id="157" name="" descr=""/>
          <p:cNvPicPr/>
          <p:nvPr/>
        </p:nvPicPr>
        <p:blipFill>
          <a:blip r:embed="rId4"/>
          <a:stretch/>
        </p:blipFill>
        <p:spPr>
          <a:xfrm>
            <a:off x="6480000" y="1044360"/>
            <a:ext cx="932040" cy="971640"/>
          </a:xfrm>
          <a:prstGeom prst="rect">
            <a:avLst/>
          </a:prstGeom>
          <a:ln>
            <a:noFill/>
          </a:ln>
        </p:spPr>
      </p:pic>
      <p:pic>
        <p:nvPicPr>
          <p:cNvPr id="158" name="" descr=""/>
          <p:cNvPicPr/>
          <p:nvPr/>
        </p:nvPicPr>
        <p:blipFill>
          <a:blip r:embed="rId5"/>
          <a:stretch/>
        </p:blipFill>
        <p:spPr>
          <a:xfrm>
            <a:off x="3816000" y="1008000"/>
            <a:ext cx="971640" cy="971640"/>
          </a:xfrm>
          <a:prstGeom prst="rect">
            <a:avLst/>
          </a:prstGeom>
          <a:ln>
            <a:noFill/>
          </a:ln>
        </p:spPr>
      </p:pic>
      <p:pic>
        <p:nvPicPr>
          <p:cNvPr id="159" name="" descr=""/>
          <p:cNvPicPr/>
          <p:nvPr/>
        </p:nvPicPr>
        <p:blipFill>
          <a:blip r:embed="rId6"/>
          <a:stretch/>
        </p:blipFill>
        <p:spPr>
          <a:xfrm>
            <a:off x="8625960" y="1080000"/>
            <a:ext cx="1022040" cy="971640"/>
          </a:xfrm>
          <a:prstGeom prst="rect">
            <a:avLst/>
          </a:prstGeom>
          <a:ln>
            <a:noFill/>
          </a:ln>
        </p:spPr>
      </p:pic>
      <p:pic>
        <p:nvPicPr>
          <p:cNvPr id="160" name="" descr=""/>
          <p:cNvPicPr/>
          <p:nvPr/>
        </p:nvPicPr>
        <p:blipFill>
          <a:blip r:embed="rId7"/>
          <a:stretch/>
        </p:blipFill>
        <p:spPr>
          <a:xfrm>
            <a:off x="2088000" y="1008000"/>
            <a:ext cx="942840" cy="971640"/>
          </a:xfrm>
          <a:prstGeom prst="rect">
            <a:avLst/>
          </a:prstGeom>
          <a:ln>
            <a:noFill/>
          </a:ln>
        </p:spPr>
      </p:pic>
      <p:pic>
        <p:nvPicPr>
          <p:cNvPr id="161" name="" descr=""/>
          <p:cNvPicPr/>
          <p:nvPr/>
        </p:nvPicPr>
        <p:blipFill>
          <a:blip r:embed="rId8"/>
          <a:stretch/>
        </p:blipFill>
        <p:spPr>
          <a:xfrm>
            <a:off x="1134360" y="972360"/>
            <a:ext cx="953640" cy="971640"/>
          </a:xfrm>
          <a:prstGeom prst="rect">
            <a:avLst/>
          </a:prstGeom>
          <a:ln>
            <a:noFill/>
          </a:ln>
        </p:spPr>
      </p:pic>
      <p:pic>
        <p:nvPicPr>
          <p:cNvPr id="162" name="" descr=""/>
          <p:cNvPicPr/>
          <p:nvPr/>
        </p:nvPicPr>
        <p:blipFill>
          <a:blip r:embed="rId9"/>
          <a:stretch/>
        </p:blipFill>
        <p:spPr>
          <a:xfrm>
            <a:off x="7517160" y="1152000"/>
            <a:ext cx="1050840" cy="971640"/>
          </a:xfrm>
          <a:prstGeom prst="rect">
            <a:avLst/>
          </a:prstGeom>
          <a:ln>
            <a:noFill/>
          </a:ln>
        </p:spPr>
      </p:pic>
      <p:pic>
        <p:nvPicPr>
          <p:cNvPr id="163" name="" descr=""/>
          <p:cNvPicPr/>
          <p:nvPr/>
        </p:nvPicPr>
        <p:blipFill>
          <a:blip r:embed="rId10"/>
          <a:stretch/>
        </p:blipFill>
        <p:spPr>
          <a:xfrm>
            <a:off x="5544360" y="1008000"/>
            <a:ext cx="863640" cy="971640"/>
          </a:xfrm>
          <a:prstGeom prst="rect">
            <a:avLst/>
          </a:prstGeom>
          <a:ln>
            <a:noFill/>
          </a:ln>
        </p:spPr>
      </p:pic>
      <p:sp>
        <p:nvSpPr>
          <p:cNvPr id="164" name="Line 1"/>
          <p:cNvSpPr/>
          <p:nvPr/>
        </p:nvSpPr>
        <p:spPr>
          <a:xfrm>
            <a:off x="3816000" y="792000"/>
            <a:ext cx="0" cy="1512000"/>
          </a:xfrm>
          <a:prstGeom prst="line">
            <a:avLst/>
          </a:prstGeom>
          <a:ln w="7632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7790</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2023-08-17T22:00:34Z</dcterms:created>
  <dc:creator/>
  <dc:description/>
  <dc:language>en-CA</dc:language>
  <cp:lastModifiedBy/>
  <dcterms:modified xsi:type="dcterms:W3CDTF">2023-08-30T14:35:03Z</dcterms:modified>
  <cp:revision>11</cp:revision>
  <dc:subject/>
  <dc:title/>
</cp:coreProperties>
</file>